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  <p:sldMasterId id="2147483663" r:id="rId2"/>
    <p:sldMasterId id="2147483677" r:id="rId3"/>
  </p:sldMasterIdLst>
  <p:notesMasterIdLst>
    <p:notesMasterId r:id="rId43"/>
  </p:notesMasterIdLst>
  <p:sldIdLst>
    <p:sldId id="256" r:id="rId4"/>
    <p:sldId id="285" r:id="rId5"/>
    <p:sldId id="325" r:id="rId6"/>
    <p:sldId id="324" r:id="rId7"/>
    <p:sldId id="336" r:id="rId8"/>
    <p:sldId id="326" r:id="rId9"/>
    <p:sldId id="313" r:id="rId10"/>
    <p:sldId id="347" r:id="rId11"/>
    <p:sldId id="348" r:id="rId12"/>
    <p:sldId id="315" r:id="rId13"/>
    <p:sldId id="316" r:id="rId14"/>
    <p:sldId id="312" r:id="rId15"/>
    <p:sldId id="287" r:id="rId16"/>
    <p:sldId id="314" r:id="rId17"/>
    <p:sldId id="284" r:id="rId18"/>
    <p:sldId id="275" r:id="rId19"/>
    <p:sldId id="327" r:id="rId20"/>
    <p:sldId id="328" r:id="rId21"/>
    <p:sldId id="329" r:id="rId22"/>
    <p:sldId id="339" r:id="rId23"/>
    <p:sldId id="330" r:id="rId24"/>
    <p:sldId id="331" r:id="rId25"/>
    <p:sldId id="333" r:id="rId26"/>
    <p:sldId id="334" r:id="rId27"/>
    <p:sldId id="337" r:id="rId28"/>
    <p:sldId id="338" r:id="rId29"/>
    <p:sldId id="320" r:id="rId30"/>
    <p:sldId id="321" r:id="rId31"/>
    <p:sldId id="344" r:id="rId32"/>
    <p:sldId id="343" r:id="rId33"/>
    <p:sldId id="345" r:id="rId34"/>
    <p:sldId id="346" r:id="rId35"/>
    <p:sldId id="317" r:id="rId36"/>
    <p:sldId id="318" r:id="rId37"/>
    <p:sldId id="319" r:id="rId38"/>
    <p:sldId id="322" r:id="rId39"/>
    <p:sldId id="323" r:id="rId40"/>
    <p:sldId id="310" r:id="rId41"/>
    <p:sldId id="311" r:id="rId42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44"/>
      <p:bold r:id="rId45"/>
      <p:italic r:id="rId46"/>
      <p:boldItalic r:id="rId47"/>
    </p:embeddedFont>
    <p:embeddedFont>
      <p:font typeface="Consolas" panose="020B0609020204030204" pitchFamily="49" charset="0"/>
      <p:regular r:id="rId48"/>
      <p:bold r:id="rId49"/>
      <p:italic r:id="rId50"/>
      <p:boldItalic r:id="rId51"/>
    </p:embeddedFont>
    <p:embeddedFont>
      <p:font typeface="Karla" panose="020B0604020202020204" charset="0"/>
      <p:regular r:id="rId52"/>
      <p:bold r:id="rId53"/>
      <p:italic r:id="rId54"/>
      <p:boldItalic r:id="rId55"/>
    </p:embeddedFont>
    <p:embeddedFont>
      <p:font typeface="Lato" panose="020B0604020202020204" charset="0"/>
      <p:regular r:id="rId56"/>
      <p:bold r:id="rId57"/>
      <p:italic r:id="rId58"/>
      <p:boldItalic r:id="rId59"/>
    </p:embeddedFont>
    <p:embeddedFont>
      <p:font typeface="Montserrat" panose="020B0604020202020204" charset="0"/>
      <p:regular r:id="rId60"/>
      <p:bold r:id="rId61"/>
      <p:italic r:id="rId62"/>
      <p:boldItalic r:id="rId6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CC4E"/>
    <a:srgbClr val="1B7F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CAD4525-7420-4CAA-970F-CE719593E8A5}">
  <a:tblStyle styleId="{6CAD4525-7420-4CAA-970F-CE719593E8A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82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font" Target="fonts/font4.fntdata"/><Relationship Id="rId50" Type="http://schemas.openxmlformats.org/officeDocument/2006/relationships/font" Target="fonts/font7.fntdata"/><Relationship Id="rId55" Type="http://schemas.openxmlformats.org/officeDocument/2006/relationships/font" Target="fonts/font12.fntdata"/><Relationship Id="rId63" Type="http://schemas.openxmlformats.org/officeDocument/2006/relationships/font" Target="fonts/font20.fntdata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font" Target="fonts/font2.fntdata"/><Relationship Id="rId53" Type="http://schemas.openxmlformats.org/officeDocument/2006/relationships/font" Target="fonts/font10.fntdata"/><Relationship Id="rId58" Type="http://schemas.openxmlformats.org/officeDocument/2006/relationships/font" Target="fonts/font15.fntdata"/><Relationship Id="rId66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font" Target="fonts/font6.fntdata"/><Relationship Id="rId57" Type="http://schemas.openxmlformats.org/officeDocument/2006/relationships/font" Target="fonts/font14.fntdata"/><Relationship Id="rId61" Type="http://schemas.openxmlformats.org/officeDocument/2006/relationships/font" Target="fonts/font18.fntdata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font" Target="fonts/font1.fntdata"/><Relationship Id="rId52" Type="http://schemas.openxmlformats.org/officeDocument/2006/relationships/font" Target="fonts/font9.fntdata"/><Relationship Id="rId60" Type="http://schemas.openxmlformats.org/officeDocument/2006/relationships/font" Target="fonts/font17.fntdata"/><Relationship Id="rId65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notesMaster" Target="notesMasters/notesMaster1.xml"/><Relationship Id="rId48" Type="http://schemas.openxmlformats.org/officeDocument/2006/relationships/font" Target="fonts/font5.fntdata"/><Relationship Id="rId56" Type="http://schemas.openxmlformats.org/officeDocument/2006/relationships/font" Target="fonts/font13.fntdata"/><Relationship Id="rId64" Type="http://schemas.openxmlformats.org/officeDocument/2006/relationships/presProps" Target="presProps.xml"/><Relationship Id="rId8" Type="http://schemas.openxmlformats.org/officeDocument/2006/relationships/slide" Target="slides/slide5.xml"/><Relationship Id="rId51" Type="http://schemas.openxmlformats.org/officeDocument/2006/relationships/font" Target="fonts/font8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font" Target="fonts/font3.fntdata"/><Relationship Id="rId59" Type="http://schemas.openxmlformats.org/officeDocument/2006/relationships/font" Target="fonts/font16.fntdata"/><Relationship Id="rId67" Type="http://schemas.openxmlformats.org/officeDocument/2006/relationships/tableStyles" Target="tableStyles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font" Target="fonts/font11.fntdata"/><Relationship Id="rId62" Type="http://schemas.openxmlformats.org/officeDocument/2006/relationships/font" Target="fonts/font1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95066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676583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55844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26817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95950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07457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703874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18254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07306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101028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593945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754864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964034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922694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848084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3427812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4997745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5412180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382578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61382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980070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8059486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258438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446192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034771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67705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15346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50382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647175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952720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97428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8920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/>
          <p:nvPr/>
        </p:nvSpPr>
        <p:spPr>
          <a:xfrm>
            <a:off x="228600" y="-10437"/>
            <a:ext cx="8229315" cy="5164387"/>
          </a:xfrm>
          <a:custGeom>
            <a:avLst/>
            <a:gdLst/>
            <a:ahLst/>
            <a:cxnLst/>
            <a:rect l="l" t="t" r="r" b="b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33" name="Google Shape;33;p7"/>
          <p:cNvSpPr/>
          <p:nvPr/>
        </p:nvSpPr>
        <p:spPr>
          <a:xfrm>
            <a:off x="0" y="-10437"/>
            <a:ext cx="8229315" cy="5164387"/>
          </a:xfrm>
          <a:custGeom>
            <a:avLst/>
            <a:gdLst/>
            <a:ahLst/>
            <a:cxnLst/>
            <a:rect l="l" t="t" r="r" b="b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34" name="Google Shape;34;p7"/>
          <p:cNvSpPr txBox="1">
            <a:spLocks noGrp="1"/>
          </p:cNvSpPr>
          <p:nvPr>
            <p:ph type="title"/>
          </p:nvPr>
        </p:nvSpPr>
        <p:spPr>
          <a:xfrm>
            <a:off x="838350" y="893500"/>
            <a:ext cx="5324100" cy="48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body" idx="1"/>
          </p:nvPr>
        </p:nvSpPr>
        <p:spPr>
          <a:xfrm>
            <a:off x="838250" y="1504950"/>
            <a:ext cx="5324100" cy="2255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▸"/>
              <a:defRPr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▹"/>
              <a:defRPr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▹"/>
              <a:defRPr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8460198" y="4788771"/>
            <a:ext cx="233396" cy="23083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13257235"/>
      </p:ext>
    </p:extLst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exto del título"/>
          <p:cNvSpPr txBox="1">
            <a:spLocks noGrp="1"/>
          </p:cNvSpPr>
          <p:nvPr>
            <p:ph type="title"/>
          </p:nvPr>
        </p:nvSpPr>
        <p:spPr>
          <a:xfrm>
            <a:off x="457559" y="204787"/>
            <a:ext cx="3010665" cy="871538"/>
          </a:xfrm>
          <a:prstGeom prst="rect">
            <a:avLst/>
          </a:prstGeom>
        </p:spPr>
        <p:txBody>
          <a:bodyPr anchor="b"/>
          <a:lstStyle>
            <a:lvl1pPr algn="l">
              <a:defRPr sz="1500" b="1"/>
            </a:lvl1pPr>
          </a:lstStyle>
          <a:p>
            <a:r>
              <a:t>Texto del título</a:t>
            </a:r>
          </a:p>
        </p:txBody>
      </p:sp>
      <p:sp>
        <p:nvSpPr>
          <p:cNvPr id="73" name="Nivel de texto 1…"/>
          <p:cNvSpPr txBox="1">
            <a:spLocks noGrp="1"/>
          </p:cNvSpPr>
          <p:nvPr>
            <p:ph type="body" idx="1"/>
          </p:nvPr>
        </p:nvSpPr>
        <p:spPr>
          <a:xfrm>
            <a:off x="3577846" y="204787"/>
            <a:ext cx="5115748" cy="4389836"/>
          </a:xfrm>
          <a:prstGeom prst="rect">
            <a:avLst/>
          </a:prstGeom>
        </p:spPr>
        <p:txBody>
          <a:bodyPr/>
          <a:lstStyle/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74" name="Text Placeholder 3"/>
          <p:cNvSpPr>
            <a:spLocks noGrp="1"/>
          </p:cNvSpPr>
          <p:nvPr>
            <p:ph type="body" sz="half" idx="13"/>
          </p:nvPr>
        </p:nvSpPr>
        <p:spPr>
          <a:xfrm>
            <a:off x="457559" y="1076326"/>
            <a:ext cx="3010665" cy="3518297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25"/>
              </a:spcBef>
              <a:buSzTx/>
              <a:buFontTx/>
              <a:buNone/>
              <a:defRPr sz="1400"/>
            </a:lvl1pPr>
          </a:lstStyle>
          <a:p>
            <a:pPr marL="0" indent="0">
              <a:spcBef>
                <a:spcPts val="300"/>
              </a:spcBef>
              <a:buSzTx/>
              <a:buFontTx/>
              <a:buNone/>
              <a:defRPr sz="1400"/>
            </a:pPr>
            <a:endParaRPr/>
          </a:p>
        </p:txBody>
      </p:sp>
      <p:sp>
        <p:nvSpPr>
          <p:cNvPr id="75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8460198" y="4788771"/>
            <a:ext cx="233396" cy="23083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57313772"/>
      </p:ext>
    </p:extLst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exto del título"/>
          <p:cNvSpPr txBox="1">
            <a:spLocks noGrp="1"/>
          </p:cNvSpPr>
          <p:nvPr>
            <p:ph type="title"/>
          </p:nvPr>
        </p:nvSpPr>
        <p:spPr>
          <a:xfrm>
            <a:off x="1793690" y="3600450"/>
            <a:ext cx="5490691" cy="425054"/>
          </a:xfrm>
          <a:prstGeom prst="rect">
            <a:avLst/>
          </a:prstGeom>
        </p:spPr>
        <p:txBody>
          <a:bodyPr anchor="b"/>
          <a:lstStyle>
            <a:lvl1pPr algn="l">
              <a:defRPr sz="1500" b="1"/>
            </a:lvl1pPr>
          </a:lstStyle>
          <a:p>
            <a:r>
              <a:t>Texto del título</a:t>
            </a:r>
          </a:p>
        </p:txBody>
      </p:sp>
      <p:sp>
        <p:nvSpPr>
          <p:cNvPr id="83" name="Picture Placeholder 2"/>
          <p:cNvSpPr>
            <a:spLocks noGrp="1"/>
          </p:cNvSpPr>
          <p:nvPr>
            <p:ph type="pic" sz="half" idx="13"/>
          </p:nvPr>
        </p:nvSpPr>
        <p:spPr>
          <a:xfrm>
            <a:off x="1793690" y="459581"/>
            <a:ext cx="5490691" cy="30861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4" name="Nivel de texto 1…"/>
          <p:cNvSpPr txBox="1">
            <a:spLocks noGrp="1"/>
          </p:cNvSpPr>
          <p:nvPr>
            <p:ph type="body" sz="quarter" idx="1"/>
          </p:nvPr>
        </p:nvSpPr>
        <p:spPr>
          <a:xfrm>
            <a:off x="1793690" y="4025503"/>
            <a:ext cx="5490691" cy="603647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25"/>
              </a:spcBef>
              <a:buSzTx/>
              <a:buFontTx/>
              <a:buNone/>
              <a:defRPr sz="1050"/>
            </a:lvl1pPr>
            <a:lvl2pPr marL="0" indent="342900">
              <a:spcBef>
                <a:spcPts val="225"/>
              </a:spcBef>
              <a:buSzTx/>
              <a:buFontTx/>
              <a:buNone/>
              <a:defRPr sz="1050"/>
            </a:lvl2pPr>
            <a:lvl3pPr marL="0" indent="685800">
              <a:spcBef>
                <a:spcPts val="225"/>
              </a:spcBef>
              <a:buSzTx/>
              <a:buFontTx/>
              <a:buNone/>
              <a:defRPr sz="1050"/>
            </a:lvl3pPr>
            <a:lvl4pPr marL="0" indent="1028700">
              <a:spcBef>
                <a:spcPts val="225"/>
              </a:spcBef>
              <a:buSzTx/>
              <a:buFontTx/>
              <a:buNone/>
              <a:defRPr sz="1050"/>
            </a:lvl4pPr>
            <a:lvl5pPr marL="0" indent="1371600">
              <a:spcBef>
                <a:spcPts val="225"/>
              </a:spcBef>
              <a:buSzTx/>
              <a:buFontTx/>
              <a:buNone/>
              <a:defRPr sz="1050"/>
            </a:lvl5pPr>
          </a:lstStyle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85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8460198" y="4788771"/>
            <a:ext cx="233396" cy="23083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60411593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Texto del título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Texto del título</a:t>
            </a:r>
          </a:p>
        </p:txBody>
      </p:sp>
      <p:sp>
        <p:nvSpPr>
          <p:cNvPr id="93" name="Nivel de texto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94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8460198" y="4788771"/>
            <a:ext cx="233396" cy="23083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01326092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exto del título"/>
          <p:cNvSpPr txBox="1">
            <a:spLocks noGrp="1"/>
          </p:cNvSpPr>
          <p:nvPr>
            <p:ph type="title"/>
          </p:nvPr>
        </p:nvSpPr>
        <p:spPr>
          <a:xfrm>
            <a:off x="8844525" y="205979"/>
            <a:ext cx="2743756" cy="4388645"/>
          </a:xfrm>
          <a:prstGeom prst="rect">
            <a:avLst/>
          </a:prstGeom>
        </p:spPr>
        <p:txBody>
          <a:bodyPr/>
          <a:lstStyle/>
          <a:p>
            <a:r>
              <a:t>Texto del título</a:t>
            </a:r>
          </a:p>
        </p:txBody>
      </p:sp>
      <p:sp>
        <p:nvSpPr>
          <p:cNvPr id="102" name="Nivel de texto 1…"/>
          <p:cNvSpPr txBox="1">
            <a:spLocks noGrp="1"/>
          </p:cNvSpPr>
          <p:nvPr>
            <p:ph type="body" idx="1"/>
          </p:nvPr>
        </p:nvSpPr>
        <p:spPr>
          <a:xfrm>
            <a:off x="610078" y="205979"/>
            <a:ext cx="8081929" cy="4388645"/>
          </a:xfrm>
          <a:prstGeom prst="rect">
            <a:avLst/>
          </a:prstGeom>
        </p:spPr>
        <p:txBody>
          <a:bodyPr/>
          <a:lstStyle/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103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8460198" y="4788771"/>
            <a:ext cx="233396" cy="23083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25658509"/>
      </p:ext>
    </p:extLst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Subtitl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>
            <a:off x="218926" y="-9674"/>
            <a:ext cx="5276875" cy="5167075"/>
          </a:xfrm>
          <a:custGeom>
            <a:avLst/>
            <a:gdLst/>
            <a:ahLst/>
            <a:cxnLst/>
            <a:rect l="l" t="t" r="r" b="b"/>
            <a:pathLst>
              <a:path w="211075" h="206683" extrusionOk="0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14" name="Google Shape;14;p3"/>
          <p:cNvSpPr/>
          <p:nvPr/>
        </p:nvSpPr>
        <p:spPr>
          <a:xfrm>
            <a:off x="-9675" y="-9674"/>
            <a:ext cx="5276875" cy="5167075"/>
          </a:xfrm>
          <a:custGeom>
            <a:avLst/>
            <a:gdLst/>
            <a:ahLst/>
            <a:cxnLst/>
            <a:rect l="l" t="t" r="r" b="b"/>
            <a:pathLst>
              <a:path w="211075" h="206683" extrusionOk="0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5" name="Google Shape;15;p3"/>
          <p:cNvSpPr txBox="1">
            <a:spLocks noGrp="1"/>
          </p:cNvSpPr>
          <p:nvPr>
            <p:ph type="ctrTitle"/>
          </p:nvPr>
        </p:nvSpPr>
        <p:spPr>
          <a:xfrm>
            <a:off x="648300" y="1354750"/>
            <a:ext cx="3522300" cy="298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997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2997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2997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2997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2997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2997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2997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2997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2997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6724951" y="3265700"/>
            <a:ext cx="1906200" cy="1031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798">
                <a:solidFill>
                  <a:srgbClr val="FFFFF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798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798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798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798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798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798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798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798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751247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 + image">
  <p:cSld name="Title + 1 column + imag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/>
          <p:nvPr/>
        </p:nvSpPr>
        <p:spPr>
          <a:xfrm>
            <a:off x="218926" y="-9674"/>
            <a:ext cx="5276875" cy="5167075"/>
          </a:xfrm>
          <a:custGeom>
            <a:avLst/>
            <a:gdLst/>
            <a:ahLst/>
            <a:cxnLst/>
            <a:rect l="l" t="t" r="r" b="b"/>
            <a:pathLst>
              <a:path w="211075" h="206683" extrusionOk="0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19" name="Google Shape;19;p4"/>
          <p:cNvSpPr/>
          <p:nvPr/>
        </p:nvSpPr>
        <p:spPr>
          <a:xfrm>
            <a:off x="-9675" y="-9674"/>
            <a:ext cx="5276875" cy="5167075"/>
          </a:xfrm>
          <a:custGeom>
            <a:avLst/>
            <a:gdLst/>
            <a:ahLst/>
            <a:cxnLst/>
            <a:rect l="l" t="t" r="r" b="b"/>
            <a:pathLst>
              <a:path w="211075" h="206683" extrusionOk="0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838309" y="1807900"/>
            <a:ext cx="3148200" cy="48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838250" y="2419350"/>
            <a:ext cx="3148200" cy="2255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6709" lvl="0" indent="-355218" rtl="0">
              <a:spcBef>
                <a:spcPts val="599"/>
              </a:spcBef>
              <a:spcAft>
                <a:spcPts val="0"/>
              </a:spcAft>
              <a:buSzPts val="2000"/>
              <a:buChar char="▸"/>
              <a:defRPr/>
            </a:lvl1pPr>
            <a:lvl2pPr marL="913417" lvl="1" indent="-355218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/>
            </a:lvl2pPr>
            <a:lvl3pPr marL="1370126" lvl="2" indent="-355218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/>
            </a:lvl3pPr>
            <a:lvl4pPr marL="1826834" lvl="3" indent="-355218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marL="2283542" lvl="4" indent="-355218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marL="2740251" lvl="5" indent="-355218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marL="3196960" lvl="6" indent="-355218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marL="3653668" lvl="7" indent="-355218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marL="4110377" lvl="8" indent="-355218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5995819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 + image">
  <p:cSld name="Title + 1 column + imag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/>
          <p:nvPr/>
        </p:nvSpPr>
        <p:spPr>
          <a:xfrm>
            <a:off x="218925" y="-9675"/>
            <a:ext cx="5276875" cy="5167075"/>
          </a:xfrm>
          <a:custGeom>
            <a:avLst/>
            <a:gdLst/>
            <a:ahLst/>
            <a:cxnLst/>
            <a:rect l="l" t="t" r="r" b="b"/>
            <a:pathLst>
              <a:path w="211075" h="206683" extrusionOk="0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19" name="Google Shape;19;p4"/>
          <p:cNvSpPr/>
          <p:nvPr/>
        </p:nvSpPr>
        <p:spPr>
          <a:xfrm>
            <a:off x="-9675" y="-9675"/>
            <a:ext cx="5276875" cy="5167075"/>
          </a:xfrm>
          <a:custGeom>
            <a:avLst/>
            <a:gdLst/>
            <a:ahLst/>
            <a:cxnLst/>
            <a:rect l="l" t="t" r="r" b="b"/>
            <a:pathLst>
              <a:path w="211075" h="206683" extrusionOk="0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838309" y="1807900"/>
            <a:ext cx="3148200" cy="48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838250" y="2419350"/>
            <a:ext cx="3148200" cy="2255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▸"/>
              <a:defRPr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2103115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218925" y="-9675"/>
            <a:ext cx="5276875" cy="5167075"/>
          </a:xfrm>
          <a:custGeom>
            <a:avLst/>
            <a:gdLst/>
            <a:ahLst/>
            <a:cxnLst/>
            <a:rect l="l" t="t" r="r" b="b"/>
            <a:pathLst>
              <a:path w="211075" h="206683" extrusionOk="0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10" name="Google Shape;10;p2"/>
          <p:cNvSpPr/>
          <p:nvPr/>
        </p:nvSpPr>
        <p:spPr>
          <a:xfrm>
            <a:off x="-9675" y="-9675"/>
            <a:ext cx="5276875" cy="5167075"/>
          </a:xfrm>
          <a:custGeom>
            <a:avLst/>
            <a:gdLst/>
            <a:ahLst/>
            <a:cxnLst/>
            <a:rect l="l" t="t" r="r" b="b"/>
            <a:pathLst>
              <a:path w="211075" h="206683" extrusionOk="0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648300" y="3175950"/>
            <a:ext cx="3530700" cy="11820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3869090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Subtitl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>
            <a:off x="218925" y="-9675"/>
            <a:ext cx="5276875" cy="5167075"/>
          </a:xfrm>
          <a:custGeom>
            <a:avLst/>
            <a:gdLst/>
            <a:ahLst/>
            <a:cxnLst/>
            <a:rect l="l" t="t" r="r" b="b"/>
            <a:pathLst>
              <a:path w="211075" h="206683" extrusionOk="0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14" name="Google Shape;14;p3"/>
          <p:cNvSpPr/>
          <p:nvPr/>
        </p:nvSpPr>
        <p:spPr>
          <a:xfrm>
            <a:off x="-9675" y="-9675"/>
            <a:ext cx="5276875" cy="5167075"/>
          </a:xfrm>
          <a:custGeom>
            <a:avLst/>
            <a:gdLst/>
            <a:ahLst/>
            <a:cxnLst/>
            <a:rect l="l" t="t" r="r" b="b"/>
            <a:pathLst>
              <a:path w="211075" h="206683" extrusionOk="0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5" name="Google Shape;15;p3"/>
          <p:cNvSpPr txBox="1">
            <a:spLocks noGrp="1"/>
          </p:cNvSpPr>
          <p:nvPr>
            <p:ph type="ctrTitle"/>
          </p:nvPr>
        </p:nvSpPr>
        <p:spPr>
          <a:xfrm>
            <a:off x="648300" y="1354750"/>
            <a:ext cx="3522300" cy="298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6724950" y="3265700"/>
            <a:ext cx="1906200" cy="1031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632230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218925" y="-9675"/>
            <a:ext cx="5276875" cy="5167075"/>
          </a:xfrm>
          <a:custGeom>
            <a:avLst/>
            <a:gdLst/>
            <a:ahLst/>
            <a:cxnLst/>
            <a:rect l="l" t="t" r="r" b="b"/>
            <a:pathLst>
              <a:path w="211075" h="206683" extrusionOk="0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10" name="Google Shape;10;p2"/>
          <p:cNvSpPr/>
          <p:nvPr/>
        </p:nvSpPr>
        <p:spPr>
          <a:xfrm>
            <a:off x="-9675" y="-9675"/>
            <a:ext cx="5276875" cy="5167075"/>
          </a:xfrm>
          <a:custGeom>
            <a:avLst/>
            <a:gdLst/>
            <a:ahLst/>
            <a:cxnLst/>
            <a:rect l="l" t="t" r="r" b="b"/>
            <a:pathLst>
              <a:path w="211075" h="206683" extrusionOk="0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648300" y="3175950"/>
            <a:ext cx="3530700" cy="11820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022001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Subtitl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>
            <a:off x="218925" y="-9675"/>
            <a:ext cx="5276875" cy="5167075"/>
          </a:xfrm>
          <a:custGeom>
            <a:avLst/>
            <a:gdLst/>
            <a:ahLst/>
            <a:cxnLst/>
            <a:rect l="l" t="t" r="r" b="b"/>
            <a:pathLst>
              <a:path w="211075" h="206683" extrusionOk="0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14" name="Google Shape;14;p3"/>
          <p:cNvSpPr/>
          <p:nvPr/>
        </p:nvSpPr>
        <p:spPr>
          <a:xfrm>
            <a:off x="-9675" y="-9675"/>
            <a:ext cx="5276875" cy="5167075"/>
          </a:xfrm>
          <a:custGeom>
            <a:avLst/>
            <a:gdLst/>
            <a:ahLst/>
            <a:cxnLst/>
            <a:rect l="l" t="t" r="r" b="b"/>
            <a:pathLst>
              <a:path w="211075" h="206683" extrusionOk="0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5" name="Google Shape;15;p3"/>
          <p:cNvSpPr txBox="1">
            <a:spLocks noGrp="1"/>
          </p:cNvSpPr>
          <p:nvPr>
            <p:ph type="ctrTitle"/>
          </p:nvPr>
        </p:nvSpPr>
        <p:spPr>
          <a:xfrm>
            <a:off x="648300" y="1354750"/>
            <a:ext cx="3522300" cy="298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6724950" y="3265700"/>
            <a:ext cx="1906200" cy="1031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442686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o del título"/>
          <p:cNvSpPr txBox="1">
            <a:spLocks noGrp="1"/>
          </p:cNvSpPr>
          <p:nvPr>
            <p:ph type="title"/>
          </p:nvPr>
        </p:nvSpPr>
        <p:spPr>
          <a:xfrm>
            <a:off x="686337" y="1597819"/>
            <a:ext cx="7778478" cy="1102520"/>
          </a:xfrm>
          <a:prstGeom prst="rect">
            <a:avLst/>
          </a:prstGeom>
        </p:spPr>
        <p:txBody>
          <a:bodyPr/>
          <a:lstStyle/>
          <a:p>
            <a:r>
              <a:t>Texto del título</a:t>
            </a:r>
          </a:p>
        </p:txBody>
      </p:sp>
      <p:sp>
        <p:nvSpPr>
          <p:cNvPr id="12" name="Nivel de texto 1…"/>
          <p:cNvSpPr txBox="1">
            <a:spLocks noGrp="1"/>
          </p:cNvSpPr>
          <p:nvPr>
            <p:ph type="body" sz="quarter" idx="1"/>
          </p:nvPr>
        </p:nvSpPr>
        <p:spPr>
          <a:xfrm>
            <a:off x="1372673" y="2914650"/>
            <a:ext cx="6405806" cy="1314450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1pPr>
            <a:lvl2pPr marL="0" indent="342900" algn="ctr">
              <a:buSzTx/>
              <a:buFontTx/>
              <a:buNone/>
              <a:defRPr>
                <a:solidFill>
                  <a:srgbClr val="888888"/>
                </a:solidFill>
              </a:defRPr>
            </a:lvl2pPr>
            <a:lvl3pPr marL="0" indent="685800" algn="ctr">
              <a:buSzTx/>
              <a:buFontTx/>
              <a:buNone/>
              <a:defRPr>
                <a:solidFill>
                  <a:srgbClr val="888888"/>
                </a:solidFill>
              </a:defRPr>
            </a:lvl3pPr>
            <a:lvl4pPr marL="0" indent="1028700" algn="ctr">
              <a:buSzTx/>
              <a:buFontTx/>
              <a:buNone/>
              <a:defRPr>
                <a:solidFill>
                  <a:srgbClr val="888888"/>
                </a:solidFill>
              </a:defRPr>
            </a:lvl4pPr>
            <a:lvl5pPr marL="0" indent="1371600" algn="ctr">
              <a:buSzTx/>
              <a:buFontTx/>
              <a:buNone/>
              <a:defRPr>
                <a:solidFill>
                  <a:srgbClr val="888888"/>
                </a:solidFill>
              </a:defRPr>
            </a:lvl5pPr>
          </a:lstStyle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13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8460198" y="4788771"/>
            <a:ext cx="233396" cy="23083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72186531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o del título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Texto del título</a:t>
            </a:r>
          </a:p>
        </p:txBody>
      </p:sp>
      <p:sp>
        <p:nvSpPr>
          <p:cNvPr id="21" name="Nivel de texto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22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25792604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o del título"/>
          <p:cNvSpPr txBox="1">
            <a:spLocks noGrp="1"/>
          </p:cNvSpPr>
          <p:nvPr>
            <p:ph type="title"/>
          </p:nvPr>
        </p:nvSpPr>
        <p:spPr>
          <a:xfrm>
            <a:off x="722877" y="3305176"/>
            <a:ext cx="7778479" cy="1021557"/>
          </a:xfrm>
          <a:prstGeom prst="rect">
            <a:avLst/>
          </a:prstGeo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t>Texto del título</a:t>
            </a:r>
          </a:p>
        </p:txBody>
      </p:sp>
      <p:sp>
        <p:nvSpPr>
          <p:cNvPr id="30" name="Nivel de texto 1…"/>
          <p:cNvSpPr txBox="1">
            <a:spLocks noGrp="1"/>
          </p:cNvSpPr>
          <p:nvPr>
            <p:ph type="body" sz="quarter" idx="1"/>
          </p:nvPr>
        </p:nvSpPr>
        <p:spPr>
          <a:xfrm>
            <a:off x="722877" y="2180035"/>
            <a:ext cx="7778479" cy="1125141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300"/>
              </a:spcBef>
              <a:buSzTx/>
              <a:buFontTx/>
              <a:buNone/>
              <a:defRPr sz="1500">
                <a:solidFill>
                  <a:srgbClr val="888888"/>
                </a:solidFill>
              </a:defRPr>
            </a:lvl1pPr>
            <a:lvl2pPr marL="0" indent="342900">
              <a:spcBef>
                <a:spcPts val="300"/>
              </a:spcBef>
              <a:buSzTx/>
              <a:buFontTx/>
              <a:buNone/>
              <a:defRPr sz="1500">
                <a:solidFill>
                  <a:srgbClr val="888888"/>
                </a:solidFill>
              </a:defRPr>
            </a:lvl2pPr>
            <a:lvl3pPr marL="0" indent="685800">
              <a:spcBef>
                <a:spcPts val="300"/>
              </a:spcBef>
              <a:buSzTx/>
              <a:buFontTx/>
              <a:buNone/>
              <a:defRPr sz="1500">
                <a:solidFill>
                  <a:srgbClr val="888888"/>
                </a:solidFill>
              </a:defRPr>
            </a:lvl3pPr>
            <a:lvl4pPr marL="0" indent="1028700">
              <a:spcBef>
                <a:spcPts val="300"/>
              </a:spcBef>
              <a:buSzTx/>
              <a:buFontTx/>
              <a:buNone/>
              <a:defRPr sz="1500">
                <a:solidFill>
                  <a:srgbClr val="888888"/>
                </a:solidFill>
              </a:defRPr>
            </a:lvl4pPr>
            <a:lvl5pPr marL="0" indent="1371600">
              <a:spcBef>
                <a:spcPts val="300"/>
              </a:spcBef>
              <a:buSzTx/>
              <a:buFontTx/>
              <a:buNone/>
              <a:defRPr sz="1500">
                <a:solidFill>
                  <a:srgbClr val="888888"/>
                </a:solidFill>
              </a:defRPr>
            </a:lvl5pPr>
          </a:lstStyle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31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8460198" y="4788771"/>
            <a:ext cx="233396" cy="23083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10707713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o del título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Texto del título</a:t>
            </a:r>
          </a:p>
        </p:txBody>
      </p:sp>
      <p:sp>
        <p:nvSpPr>
          <p:cNvPr id="39" name="Nivel de texto 1…"/>
          <p:cNvSpPr txBox="1">
            <a:spLocks noGrp="1"/>
          </p:cNvSpPr>
          <p:nvPr>
            <p:ph type="body" sz="half" idx="1"/>
          </p:nvPr>
        </p:nvSpPr>
        <p:spPr>
          <a:xfrm>
            <a:off x="610077" y="1200150"/>
            <a:ext cx="5412843" cy="3394473"/>
          </a:xfrm>
          <a:prstGeom prst="rect">
            <a:avLst/>
          </a:prstGeom>
        </p:spPr>
        <p:txBody>
          <a:bodyPr/>
          <a:lstStyle>
            <a:lvl1pPr>
              <a:spcBef>
                <a:spcPts val="450"/>
              </a:spcBef>
              <a:defRPr sz="2100"/>
            </a:lvl1pPr>
            <a:lvl2pPr marL="592931" indent="-250031">
              <a:spcBef>
                <a:spcPts val="450"/>
              </a:spcBef>
              <a:defRPr sz="2100"/>
            </a:lvl2pPr>
            <a:lvl3pPr marL="925829" indent="-240029">
              <a:spcBef>
                <a:spcPts val="450"/>
              </a:spcBef>
              <a:defRPr sz="2100"/>
            </a:lvl3pPr>
            <a:lvl4pPr marL="1295400" indent="-266700">
              <a:spcBef>
                <a:spcPts val="450"/>
              </a:spcBef>
              <a:defRPr sz="2100"/>
            </a:lvl4pPr>
            <a:lvl5pPr marL="1638300" indent="-266700">
              <a:spcBef>
                <a:spcPts val="450"/>
              </a:spcBef>
              <a:defRPr sz="2100"/>
            </a:lvl5pPr>
          </a:lstStyle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40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8460198" y="4788771"/>
            <a:ext cx="233396" cy="23083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04034574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o del título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Texto del título</a:t>
            </a:r>
          </a:p>
        </p:txBody>
      </p:sp>
      <p:sp>
        <p:nvSpPr>
          <p:cNvPr id="48" name="Nivel de texto 1…"/>
          <p:cNvSpPr txBox="1">
            <a:spLocks noGrp="1"/>
          </p:cNvSpPr>
          <p:nvPr>
            <p:ph type="body" sz="quarter" idx="1"/>
          </p:nvPr>
        </p:nvSpPr>
        <p:spPr>
          <a:xfrm>
            <a:off x="457557" y="1151335"/>
            <a:ext cx="4043348" cy="479822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375"/>
              </a:spcBef>
              <a:buSzTx/>
              <a:buFontTx/>
              <a:buNone/>
              <a:defRPr sz="1800" b="1"/>
            </a:lvl1pPr>
            <a:lvl2pPr marL="0" indent="342900">
              <a:spcBef>
                <a:spcPts val="375"/>
              </a:spcBef>
              <a:buSzTx/>
              <a:buFontTx/>
              <a:buNone/>
              <a:defRPr sz="1800" b="1"/>
            </a:lvl2pPr>
            <a:lvl3pPr marL="0" indent="685800">
              <a:spcBef>
                <a:spcPts val="375"/>
              </a:spcBef>
              <a:buSzTx/>
              <a:buFontTx/>
              <a:buNone/>
              <a:defRPr sz="1800" b="1"/>
            </a:lvl3pPr>
            <a:lvl4pPr marL="0" indent="1028700">
              <a:spcBef>
                <a:spcPts val="375"/>
              </a:spcBef>
              <a:buSzTx/>
              <a:buFontTx/>
              <a:buNone/>
              <a:defRPr sz="1800" b="1"/>
            </a:lvl4pPr>
            <a:lvl5pPr marL="0" indent="1371600">
              <a:spcBef>
                <a:spcPts val="375"/>
              </a:spcBef>
              <a:buSzTx/>
              <a:buFontTx/>
              <a:buNone/>
              <a:defRPr sz="1800" b="1"/>
            </a:lvl5pPr>
          </a:lstStyle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648657" y="1151335"/>
            <a:ext cx="4044937" cy="479822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375"/>
              </a:spcBef>
              <a:buSzTx/>
              <a:buFontTx/>
              <a:buNone/>
              <a:defRPr sz="2400" b="1"/>
            </a:lvl1pPr>
          </a:lstStyle>
          <a:p>
            <a:pPr marL="0" indent="0">
              <a:spcBef>
                <a:spcPts val="500"/>
              </a:spcBef>
              <a:buSzTx/>
              <a:buFontTx/>
              <a:buNone/>
              <a:defRPr sz="2400" b="1"/>
            </a:pPr>
            <a:endParaRPr/>
          </a:p>
        </p:txBody>
      </p:sp>
      <p:sp>
        <p:nvSpPr>
          <p:cNvPr id="50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8460198" y="4788771"/>
            <a:ext cx="233396" cy="23083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11992578"/>
      </p:ext>
    </p:extLst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o del título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Texto del título</a:t>
            </a:r>
          </a:p>
        </p:txBody>
      </p:sp>
      <p:sp>
        <p:nvSpPr>
          <p:cNvPr id="58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8460198" y="4788771"/>
            <a:ext cx="233396" cy="23083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18518591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6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5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B3B7E9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741100"/>
            <a:ext cx="5185200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352550"/>
            <a:ext cx="5185200" cy="22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Karla"/>
              <a:buChar char="▸"/>
              <a:defRPr sz="20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Karla"/>
              <a:buChar char="▹"/>
              <a:defRPr sz="20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Karla"/>
              <a:buChar char="▹"/>
              <a:defRPr sz="20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Karla"/>
              <a:buChar char="●"/>
              <a:defRPr sz="20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Karla"/>
              <a:buChar char="○"/>
              <a:defRPr sz="20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Karla"/>
              <a:buChar char="■"/>
              <a:defRPr sz="20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Karla"/>
              <a:buChar char="●"/>
              <a:defRPr sz="20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Karla"/>
              <a:buChar char="○"/>
              <a:defRPr sz="20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Karla"/>
              <a:buChar char="■"/>
              <a:defRPr sz="20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3" r:id="rId1"/>
    <p:sldLayoutId id="2147483661" r:id="rId2"/>
    <p:sldLayoutId id="2147483662" r:id="rId3"/>
  </p:sldLayoutIdLst>
  <p:transition>
    <p:fade thruBlk="1"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o del título"/>
          <p:cNvSpPr txBox="1">
            <a:spLocks noGrp="1"/>
          </p:cNvSpPr>
          <p:nvPr>
            <p:ph type="title"/>
          </p:nvPr>
        </p:nvSpPr>
        <p:spPr>
          <a:xfrm>
            <a:off x="457557" y="205979"/>
            <a:ext cx="8236037" cy="857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Texto del título</a:t>
            </a:r>
          </a:p>
        </p:txBody>
      </p:sp>
      <p:sp>
        <p:nvSpPr>
          <p:cNvPr id="3" name="Nivel de texto 1…"/>
          <p:cNvSpPr txBox="1">
            <a:spLocks noGrp="1"/>
          </p:cNvSpPr>
          <p:nvPr>
            <p:ph type="body" idx="1"/>
          </p:nvPr>
        </p:nvSpPr>
        <p:spPr>
          <a:xfrm>
            <a:off x="457557" y="1200150"/>
            <a:ext cx="8236037" cy="33944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normAutofit/>
          </a:bodyPr>
          <a:lstStyle/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4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8460198" y="4788770"/>
            <a:ext cx="233396" cy="230832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9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058123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</p:sldLayoutIdLst>
  <p:transition spd="med"/>
  <p:txStyles>
    <p:titleStyle>
      <a:lvl1pPr marL="0" marR="0" indent="0" algn="ctr" defTabSz="3429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ctr" defTabSz="3429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ctr" defTabSz="3429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ctr" defTabSz="3429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ctr" defTabSz="3429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ctr" defTabSz="3429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ctr" defTabSz="3429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ctr" defTabSz="3429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ctr" defTabSz="3429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titleStyle>
    <p:bodyStyle>
      <a:lvl1pPr marL="257175" marR="0" indent="-257175" algn="l" defTabSz="342900" rtl="0" latinLnBrk="0">
        <a:lnSpc>
          <a:spcPct val="100000"/>
        </a:lnSpc>
        <a:spcBef>
          <a:spcPts val="525"/>
        </a:spcBef>
        <a:spcAft>
          <a:spcPts val="0"/>
        </a:spcAft>
        <a:buClrTx/>
        <a:buSzPct val="100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587828" marR="0" indent="-244928" algn="l" defTabSz="342900" rtl="0" latinLnBrk="0">
        <a:lnSpc>
          <a:spcPct val="100000"/>
        </a:lnSpc>
        <a:spcBef>
          <a:spcPts val="525"/>
        </a:spcBef>
        <a:spcAft>
          <a:spcPts val="0"/>
        </a:spcAft>
        <a:buClrTx/>
        <a:buSzPct val="100000"/>
        <a:buFont typeface="Arial"/>
        <a:buChar char="–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914400" marR="0" indent="-228600" algn="l" defTabSz="342900" rtl="0" latinLnBrk="0">
        <a:lnSpc>
          <a:spcPct val="100000"/>
        </a:lnSpc>
        <a:spcBef>
          <a:spcPts val="525"/>
        </a:spcBef>
        <a:spcAft>
          <a:spcPts val="0"/>
        </a:spcAft>
        <a:buClrTx/>
        <a:buSzPct val="100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1303020" marR="0" indent="-274320" algn="l" defTabSz="342900" rtl="0" latinLnBrk="0">
        <a:lnSpc>
          <a:spcPct val="100000"/>
        </a:lnSpc>
        <a:spcBef>
          <a:spcPts val="525"/>
        </a:spcBef>
        <a:spcAft>
          <a:spcPts val="0"/>
        </a:spcAft>
        <a:buClrTx/>
        <a:buSzPct val="100000"/>
        <a:buFont typeface="Arial"/>
        <a:buChar char="–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1645920" marR="0" indent="-274320" algn="l" defTabSz="342900" rtl="0" latinLnBrk="0">
        <a:lnSpc>
          <a:spcPct val="100000"/>
        </a:lnSpc>
        <a:spcBef>
          <a:spcPts val="525"/>
        </a:spcBef>
        <a:spcAft>
          <a:spcPts val="0"/>
        </a:spcAft>
        <a:buClrTx/>
        <a:buSzPct val="100000"/>
        <a:buFont typeface="Arial"/>
        <a:buChar char="»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1988820" marR="0" indent="-274320" algn="l" defTabSz="342900" rtl="0" latinLnBrk="0">
        <a:lnSpc>
          <a:spcPct val="100000"/>
        </a:lnSpc>
        <a:spcBef>
          <a:spcPts val="525"/>
        </a:spcBef>
        <a:spcAft>
          <a:spcPts val="0"/>
        </a:spcAft>
        <a:buClrTx/>
        <a:buSzPct val="100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2331720" marR="0" indent="-274320" algn="l" defTabSz="342900" rtl="0" latinLnBrk="0">
        <a:lnSpc>
          <a:spcPct val="100000"/>
        </a:lnSpc>
        <a:spcBef>
          <a:spcPts val="525"/>
        </a:spcBef>
        <a:spcAft>
          <a:spcPts val="0"/>
        </a:spcAft>
        <a:buClrTx/>
        <a:buSzPct val="100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2674619" marR="0" indent="-274319" algn="l" defTabSz="342900" rtl="0" latinLnBrk="0">
        <a:lnSpc>
          <a:spcPct val="100000"/>
        </a:lnSpc>
        <a:spcBef>
          <a:spcPts val="525"/>
        </a:spcBef>
        <a:spcAft>
          <a:spcPts val="0"/>
        </a:spcAft>
        <a:buClrTx/>
        <a:buSzPct val="100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3017519" marR="0" indent="-274319" algn="l" defTabSz="342900" rtl="0" latinLnBrk="0">
        <a:lnSpc>
          <a:spcPct val="100000"/>
        </a:lnSpc>
        <a:spcBef>
          <a:spcPts val="525"/>
        </a:spcBef>
        <a:spcAft>
          <a:spcPts val="0"/>
        </a:spcAft>
        <a:buClrTx/>
        <a:buSzPct val="100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3429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342900" algn="r" defTabSz="3429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685800" algn="r" defTabSz="3429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028700" algn="r" defTabSz="3429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371600" algn="r" defTabSz="3429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1714500" algn="r" defTabSz="3429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057400" algn="r" defTabSz="3429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2400300" algn="r" defTabSz="3429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2743200" algn="r" defTabSz="3429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3B7E9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741100"/>
            <a:ext cx="5185200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352550"/>
            <a:ext cx="5185200" cy="22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Karla"/>
              <a:buChar char="▸"/>
              <a:defRPr sz="20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Karla"/>
              <a:buChar char="▹"/>
              <a:defRPr sz="20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Karla"/>
              <a:buChar char="▹"/>
              <a:defRPr sz="20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Karla"/>
              <a:buChar char="●"/>
              <a:defRPr sz="20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Karla"/>
              <a:buChar char="○"/>
              <a:defRPr sz="20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Karla"/>
              <a:buChar char="■"/>
              <a:defRPr sz="20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Karla"/>
              <a:buChar char="●"/>
              <a:defRPr sz="20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Karla"/>
              <a:buChar char="○"/>
              <a:defRPr sz="20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Karla"/>
              <a:buChar char="■"/>
              <a:defRPr sz="20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51951296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8" r:id="rId1"/>
    <p:sldLayoutId id="2147483680" r:id="rId2"/>
    <p:sldLayoutId id="2147483681" r:id="rId3"/>
  </p:sldLayoutIdLst>
  <p:transition>
    <p:fade thruBlk="1"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">
              <a:srgbClr val="FFFFFF"/>
            </a:gs>
            <a:gs pos="0">
              <a:schemeClr val="accent3">
                <a:lumMod val="0"/>
                <a:lumOff val="100000"/>
              </a:schemeClr>
            </a:gs>
            <a:gs pos="16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65;p14">
            <a:extLst>
              <a:ext uri="{FF2B5EF4-FFF2-40B4-BE49-F238E27FC236}">
                <a16:creationId xmlns:a16="http://schemas.microsoft.com/office/drawing/2014/main" id="{5D45522E-8CB8-4E3C-A5E9-6A70B114BD73}"/>
              </a:ext>
            </a:extLst>
          </p:cNvPr>
          <p:cNvSpPr txBox="1">
            <a:spLocks/>
          </p:cNvSpPr>
          <p:nvPr/>
        </p:nvSpPr>
        <p:spPr>
          <a:xfrm>
            <a:off x="5052290" y="2152651"/>
            <a:ext cx="3179619" cy="1055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br>
              <a:rPr lang="es-ES" sz="2400" b="0" dirty="0">
                <a:solidFill>
                  <a:schemeClr val="bg1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s-ES" sz="2400" b="0" dirty="0">
                <a:solidFill>
                  <a:schemeClr val="bg1"/>
                </a:solidFill>
                <a:latin typeface="Lato"/>
                <a:ea typeface="Lato"/>
                <a:cs typeface="Lato"/>
                <a:sym typeface="Lato"/>
              </a:rPr>
              <a:t>José Manuel Montero</a:t>
            </a:r>
            <a:br>
              <a:rPr lang="es-ES" sz="2400" b="0" dirty="0">
                <a:solidFill>
                  <a:schemeClr val="bg1"/>
                </a:solidFill>
                <a:latin typeface="Lato"/>
                <a:ea typeface="Lato"/>
                <a:cs typeface="Lato"/>
                <a:sym typeface="Lato"/>
              </a:rPr>
            </a:br>
            <a:endParaRPr lang="es-ES" sz="2400" b="0" dirty="0">
              <a:solidFill>
                <a:schemeClr val="bg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AF9C8D-8E7F-410F-B246-E8C0AA5AC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2290" y="247651"/>
            <a:ext cx="1905000" cy="1905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0243F74-72B1-420A-A937-40EA8EA8EEE8}"/>
              </a:ext>
            </a:extLst>
          </p:cNvPr>
          <p:cNvSpPr/>
          <p:nvPr/>
        </p:nvSpPr>
        <p:spPr>
          <a:xfrm>
            <a:off x="110836" y="3499791"/>
            <a:ext cx="4572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" sz="2400" dirty="0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@</a:t>
            </a:r>
            <a:r>
              <a:rPr lang="es-ES" sz="2400" dirty="0" err="1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josemmortega</a:t>
            </a:r>
            <a:br>
              <a:rPr lang="es-ES" sz="2400" dirty="0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s-ES" sz="2400" dirty="0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https://github.com/jmmortega</a:t>
            </a:r>
            <a:endParaRPr lang="es-ES" sz="2400" dirty="0">
              <a:solidFill>
                <a:schemeClr val="accent3">
                  <a:lumMod val="7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4B4165-7D97-4F29-9183-27780D9971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3528" y="3207872"/>
            <a:ext cx="2998381" cy="99366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16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56CAD4-9502-4003-BC36-2BA26B68C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Forms.SetFlags</a:t>
            </a:r>
            <a:endParaRPr lang="es-E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6C791-0C36-45C0-AF58-9D7B07D5FC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/>
              <a:t>Shell_Experimental</a:t>
            </a:r>
            <a:endParaRPr lang="es-ES" dirty="0"/>
          </a:p>
          <a:p>
            <a:r>
              <a:rPr lang="es-ES" dirty="0" err="1"/>
              <a:t>Visual_Experimental</a:t>
            </a:r>
            <a:endParaRPr lang="es-ES" dirty="0"/>
          </a:p>
          <a:p>
            <a:r>
              <a:rPr lang="es-ES" dirty="0" err="1"/>
              <a:t>CollectionView_Experimental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71338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16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6C791-0C36-45C0-AF58-9D7B07D5FC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1059" y="1443900"/>
            <a:ext cx="7051108" cy="2255700"/>
          </a:xfrm>
        </p:spPr>
        <p:txBody>
          <a:bodyPr/>
          <a:lstStyle/>
          <a:p>
            <a:pPr marL="101600" indent="0">
              <a:buNone/>
            </a:pPr>
            <a:endParaRPr lang="es-ES" dirty="0"/>
          </a:p>
          <a:p>
            <a:pPr marL="101600" indent="0">
              <a:buNone/>
            </a:pPr>
            <a:r>
              <a:rPr lang="es-ES" dirty="0" err="1">
                <a:solidFill>
                  <a:srgbClr val="000000"/>
                </a:solidFill>
                <a:latin typeface="Consolas" panose="020B0609020204030204" pitchFamily="49" charset="0"/>
              </a:rPr>
              <a:t>Forms.SetFlags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s-ES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s-ES" dirty="0" err="1">
                <a:solidFill>
                  <a:srgbClr val="A31515"/>
                </a:solidFill>
                <a:latin typeface="Consolas" panose="020B0609020204030204" pitchFamily="49" charset="0"/>
              </a:rPr>
              <a:t>Shell_Experimental</a:t>
            </a:r>
            <a:r>
              <a:rPr lang="es-ES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s-ES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s-ES" dirty="0" err="1">
                <a:solidFill>
                  <a:srgbClr val="A31515"/>
                </a:solidFill>
                <a:latin typeface="Consolas" panose="020B0609020204030204" pitchFamily="49" charset="0"/>
              </a:rPr>
              <a:t>Visual_Experimental</a:t>
            </a:r>
            <a:r>
              <a:rPr lang="es-ES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s-ES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s-ES" dirty="0" err="1">
                <a:solidFill>
                  <a:srgbClr val="A31515"/>
                </a:solidFill>
                <a:latin typeface="Consolas" panose="020B0609020204030204" pitchFamily="49" charset="0"/>
              </a:rPr>
              <a:t>CollectionView_Experimental</a:t>
            </a:r>
            <a:r>
              <a:rPr lang="es-ES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s-E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42295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0"/>
                <a:lumOff val="100000"/>
              </a:schemeClr>
            </a:gs>
            <a:gs pos="16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>
            <a:spLocks noGrp="1"/>
          </p:cNvSpPr>
          <p:nvPr>
            <p:ph type="ctrTitle"/>
          </p:nvPr>
        </p:nvSpPr>
        <p:spPr>
          <a:xfrm>
            <a:off x="-4843" y="2153700"/>
            <a:ext cx="4576843" cy="298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7200" dirty="0">
                <a:solidFill>
                  <a:schemeClr val="accent3">
                    <a:lumMod val="50000"/>
                  </a:schemeClr>
                </a:solidFill>
                <a:latin typeface="Lato"/>
                <a:ea typeface="Lato"/>
                <a:cs typeface="Lato"/>
                <a:sym typeface="Lato"/>
              </a:rPr>
              <a:t>Shell</a:t>
            </a:r>
            <a:endParaRPr sz="7200" dirty="0">
              <a:solidFill>
                <a:schemeClr val="accent3">
                  <a:lumMod val="50000"/>
                </a:schemeClr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121867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D952935-7C12-40DD-8DD4-76A9997F4CD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254738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0"/>
                <a:lumOff val="100000"/>
              </a:schemeClr>
            </a:gs>
            <a:gs pos="16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>
            <a:spLocks noGrp="1"/>
          </p:cNvSpPr>
          <p:nvPr>
            <p:ph type="title"/>
          </p:nvPr>
        </p:nvSpPr>
        <p:spPr>
          <a:xfrm>
            <a:off x="871620" y="846778"/>
            <a:ext cx="5324100" cy="48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800" dirty="0">
                <a:solidFill>
                  <a:schemeClr val="accent3">
                    <a:lumMod val="50000"/>
                  </a:schemeClr>
                </a:solidFill>
                <a:latin typeface="Lato"/>
                <a:ea typeface="Lato"/>
                <a:cs typeface="Lato"/>
                <a:sym typeface="Lato"/>
              </a:rPr>
              <a:t>Shell</a:t>
            </a:r>
            <a:endParaRPr sz="4800" dirty="0">
              <a:solidFill>
                <a:schemeClr val="accent3">
                  <a:lumMod val="50000"/>
                </a:schemeClr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1" name="Google Shape;91;p18"/>
          <p:cNvSpPr txBox="1">
            <a:spLocks noGrp="1"/>
          </p:cNvSpPr>
          <p:nvPr>
            <p:ph type="body" idx="1"/>
          </p:nvPr>
        </p:nvSpPr>
        <p:spPr>
          <a:xfrm>
            <a:off x="871620" y="1511624"/>
            <a:ext cx="5324100" cy="22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Clr>
                <a:srgbClr val="121867"/>
              </a:buClr>
              <a:buSzPts val="2000"/>
              <a:buFont typeface="Lato"/>
              <a:buChar char="▸"/>
            </a:pPr>
            <a:r>
              <a:rPr lang="es-ES" dirty="0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Describe la estructura visual</a:t>
            </a: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21867"/>
              </a:buClr>
              <a:buSzPts val="2000"/>
              <a:buFont typeface="Lato"/>
              <a:buChar char="▸"/>
            </a:pPr>
            <a:r>
              <a:rPr lang="es-ES" dirty="0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Un servicio de navegación común y con Deep </a:t>
            </a:r>
            <a:r>
              <a:rPr lang="es-ES" dirty="0" err="1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linking</a:t>
            </a:r>
            <a:endParaRPr lang="es-ES" dirty="0">
              <a:solidFill>
                <a:schemeClr val="accent3">
                  <a:lumMod val="75000"/>
                </a:schemeClr>
              </a:solidFill>
              <a:latin typeface="Lato"/>
              <a:ea typeface="Lato"/>
              <a:cs typeface="Lato"/>
              <a:sym typeface="Lato"/>
            </a:endParaRPr>
          </a:p>
          <a:p>
            <a:pPr marL="101600" lvl="0" indent="0" algn="l" rtl="0">
              <a:spcBef>
                <a:spcPts val="0"/>
              </a:spcBef>
              <a:spcAft>
                <a:spcPts val="0"/>
              </a:spcAft>
              <a:buClr>
                <a:srgbClr val="121867"/>
              </a:buClr>
              <a:buSzPts val="2000"/>
              <a:buNone/>
            </a:pPr>
            <a:endParaRPr lang="es-ES" dirty="0">
              <a:solidFill>
                <a:schemeClr val="accent3">
                  <a:lumMod val="75000"/>
                </a:schemeClr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>
              <a:solidFill>
                <a:schemeClr val="accent3">
                  <a:lumMod val="75000"/>
                </a:schemeClr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114996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0"/>
                <a:lumOff val="100000"/>
              </a:schemeClr>
            </a:gs>
            <a:gs pos="16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>
            <a:spLocks noGrp="1"/>
          </p:cNvSpPr>
          <p:nvPr>
            <p:ph type="title"/>
          </p:nvPr>
        </p:nvSpPr>
        <p:spPr>
          <a:xfrm>
            <a:off x="871620" y="846778"/>
            <a:ext cx="5324100" cy="48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800" dirty="0">
                <a:solidFill>
                  <a:schemeClr val="accent3">
                    <a:lumMod val="50000"/>
                  </a:schemeClr>
                </a:solidFill>
                <a:latin typeface="Lato"/>
                <a:ea typeface="Lato"/>
                <a:cs typeface="Lato"/>
                <a:sym typeface="Lato"/>
              </a:rPr>
              <a:t>Shell</a:t>
            </a:r>
            <a:endParaRPr sz="4800" dirty="0">
              <a:solidFill>
                <a:schemeClr val="accent3">
                  <a:lumMod val="50000"/>
                </a:schemeClr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1" name="Google Shape;91;p18"/>
          <p:cNvSpPr txBox="1">
            <a:spLocks noGrp="1"/>
          </p:cNvSpPr>
          <p:nvPr>
            <p:ph type="body" idx="1"/>
          </p:nvPr>
        </p:nvSpPr>
        <p:spPr>
          <a:xfrm>
            <a:off x="871620" y="1511624"/>
            <a:ext cx="5324100" cy="22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Clr>
                <a:srgbClr val="121867"/>
              </a:buClr>
              <a:buSzPts val="2000"/>
              <a:buFont typeface="Lato"/>
              <a:buChar char="▸"/>
            </a:pPr>
            <a:r>
              <a:rPr lang="es-ES" dirty="0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Shell</a:t>
            </a:r>
          </a:p>
          <a:p>
            <a:pPr lvl="1">
              <a:buClr>
                <a:srgbClr val="121867"/>
              </a:buClr>
              <a:buFont typeface="Lato"/>
              <a:buChar char="▸"/>
            </a:pPr>
            <a:r>
              <a:rPr lang="es-ES" dirty="0" err="1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ShellItem</a:t>
            </a:r>
            <a:endParaRPr lang="es-ES" dirty="0">
              <a:solidFill>
                <a:schemeClr val="accent3">
                  <a:lumMod val="75000"/>
                </a:schemeClr>
              </a:solidFill>
              <a:latin typeface="Lato"/>
              <a:ea typeface="Lato"/>
              <a:cs typeface="Lato"/>
              <a:sym typeface="Lato"/>
            </a:endParaRPr>
          </a:p>
          <a:p>
            <a:pPr lvl="2">
              <a:buClr>
                <a:srgbClr val="121867"/>
              </a:buClr>
              <a:buFont typeface="Lato"/>
              <a:buChar char="▸"/>
            </a:pPr>
            <a:r>
              <a:rPr lang="es-ES" dirty="0" err="1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ShellSection</a:t>
            </a:r>
            <a:endParaRPr lang="es-ES" dirty="0">
              <a:solidFill>
                <a:schemeClr val="accent3">
                  <a:lumMod val="75000"/>
                </a:schemeClr>
              </a:solidFill>
              <a:latin typeface="Lato"/>
              <a:ea typeface="Lato"/>
              <a:cs typeface="Lato"/>
              <a:sym typeface="Lato"/>
            </a:endParaRPr>
          </a:p>
          <a:p>
            <a:pPr lvl="3">
              <a:buClr>
                <a:srgbClr val="121867"/>
              </a:buClr>
              <a:buFont typeface="Lato"/>
              <a:buChar char="▸"/>
            </a:pPr>
            <a:r>
              <a:rPr lang="es-ES" dirty="0" err="1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ShellContent</a:t>
            </a:r>
            <a:endParaRPr lang="es-ES" dirty="0">
              <a:solidFill>
                <a:schemeClr val="accent3">
                  <a:lumMod val="75000"/>
                </a:schemeClr>
              </a:solidFill>
              <a:latin typeface="Lato"/>
              <a:ea typeface="Lato"/>
              <a:cs typeface="Lato"/>
              <a:sym typeface="Lato"/>
            </a:endParaRPr>
          </a:p>
          <a:p>
            <a:pPr marL="101600" lvl="0" indent="0" algn="l" rtl="0">
              <a:spcBef>
                <a:spcPts val="0"/>
              </a:spcBef>
              <a:spcAft>
                <a:spcPts val="0"/>
              </a:spcAft>
              <a:buClr>
                <a:srgbClr val="121867"/>
              </a:buClr>
              <a:buSzPts val="2000"/>
              <a:buNone/>
            </a:pPr>
            <a:endParaRPr lang="es-ES" dirty="0">
              <a:solidFill>
                <a:schemeClr val="accent3">
                  <a:lumMod val="75000"/>
                </a:schemeClr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>
              <a:solidFill>
                <a:schemeClr val="accent3">
                  <a:lumMod val="75000"/>
                </a:schemeClr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19537413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28D2661-9216-4DC5-82E5-19C2A4193E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74" y="2679"/>
            <a:ext cx="9122325" cy="519932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2D2121F-C72A-4247-A171-42DD13B1C531}"/>
              </a:ext>
            </a:extLst>
          </p:cNvPr>
          <p:cNvSpPr/>
          <p:nvPr/>
        </p:nvSpPr>
        <p:spPr>
          <a:xfrm>
            <a:off x="928577" y="4021854"/>
            <a:ext cx="1545265" cy="369330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s-E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Shell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4E913BA-E5BE-4CF8-9EA3-8FDD3F197777}"/>
              </a:ext>
            </a:extLst>
          </p:cNvPr>
          <p:cNvSpPr/>
          <p:nvPr/>
        </p:nvSpPr>
        <p:spPr>
          <a:xfrm>
            <a:off x="3668233" y="4021854"/>
            <a:ext cx="1545265" cy="369330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s-ES" sz="1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ShellItem</a:t>
            </a:r>
            <a:endParaRPr kumimoji="0" lang="es-E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978EC2B-6452-4FE0-9648-BBB7AE6DA697}"/>
              </a:ext>
            </a:extLst>
          </p:cNvPr>
          <p:cNvSpPr/>
          <p:nvPr/>
        </p:nvSpPr>
        <p:spPr>
          <a:xfrm>
            <a:off x="5897527" y="4021854"/>
            <a:ext cx="1545265" cy="369330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s-ES" sz="1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ShellSection</a:t>
            </a:r>
            <a:endParaRPr kumimoji="0" lang="es-E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29A69A4-BA22-4529-8F93-AE5ADAE56541}"/>
              </a:ext>
            </a:extLst>
          </p:cNvPr>
          <p:cNvSpPr/>
          <p:nvPr/>
        </p:nvSpPr>
        <p:spPr>
          <a:xfrm>
            <a:off x="7774168" y="4021854"/>
            <a:ext cx="1311351" cy="369330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s-ES" sz="1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ShellContent</a:t>
            </a:r>
            <a:endParaRPr kumimoji="0" lang="es-E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63548540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0"/>
                <a:lumOff val="100000"/>
              </a:schemeClr>
            </a:gs>
            <a:gs pos="16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3"/>
          <p:cNvSpPr/>
          <p:nvPr/>
        </p:nvSpPr>
        <p:spPr>
          <a:xfrm>
            <a:off x="5985010" y="489825"/>
            <a:ext cx="2075120" cy="4163909"/>
          </a:xfrm>
          <a:custGeom>
            <a:avLst/>
            <a:gdLst/>
            <a:ahLst/>
            <a:cxnLst/>
            <a:rect l="l" t="t" r="r" b="b"/>
            <a:pathLst>
              <a:path w="30819" h="61841" extrusionOk="0">
                <a:moveTo>
                  <a:pt x="5160" y="2580"/>
                </a:moveTo>
                <a:lnTo>
                  <a:pt x="5295" y="2648"/>
                </a:lnTo>
                <a:lnTo>
                  <a:pt x="5363" y="2784"/>
                </a:lnTo>
                <a:lnTo>
                  <a:pt x="5363" y="2920"/>
                </a:lnTo>
                <a:lnTo>
                  <a:pt x="5363" y="3055"/>
                </a:lnTo>
                <a:lnTo>
                  <a:pt x="5295" y="3191"/>
                </a:lnTo>
                <a:lnTo>
                  <a:pt x="5160" y="3259"/>
                </a:lnTo>
                <a:lnTo>
                  <a:pt x="4888" y="3259"/>
                </a:lnTo>
                <a:lnTo>
                  <a:pt x="4752" y="3191"/>
                </a:lnTo>
                <a:lnTo>
                  <a:pt x="4684" y="3055"/>
                </a:lnTo>
                <a:lnTo>
                  <a:pt x="4684" y="2920"/>
                </a:lnTo>
                <a:lnTo>
                  <a:pt x="4684" y="2784"/>
                </a:lnTo>
                <a:lnTo>
                  <a:pt x="4752" y="2648"/>
                </a:lnTo>
                <a:lnTo>
                  <a:pt x="4888" y="2580"/>
                </a:lnTo>
                <a:close/>
                <a:moveTo>
                  <a:pt x="15410" y="2241"/>
                </a:moveTo>
                <a:lnTo>
                  <a:pt x="15681" y="2309"/>
                </a:lnTo>
                <a:lnTo>
                  <a:pt x="15885" y="2444"/>
                </a:lnTo>
                <a:lnTo>
                  <a:pt x="16021" y="2648"/>
                </a:lnTo>
                <a:lnTo>
                  <a:pt x="16088" y="2920"/>
                </a:lnTo>
                <a:lnTo>
                  <a:pt x="16021" y="3191"/>
                </a:lnTo>
                <a:lnTo>
                  <a:pt x="15885" y="3395"/>
                </a:lnTo>
                <a:lnTo>
                  <a:pt x="15681" y="3531"/>
                </a:lnTo>
                <a:lnTo>
                  <a:pt x="15410" y="3598"/>
                </a:lnTo>
                <a:lnTo>
                  <a:pt x="15138" y="3531"/>
                </a:lnTo>
                <a:lnTo>
                  <a:pt x="14934" y="3395"/>
                </a:lnTo>
                <a:lnTo>
                  <a:pt x="14799" y="3191"/>
                </a:lnTo>
                <a:lnTo>
                  <a:pt x="14731" y="2920"/>
                </a:lnTo>
                <a:lnTo>
                  <a:pt x="14799" y="2648"/>
                </a:lnTo>
                <a:lnTo>
                  <a:pt x="14934" y="2444"/>
                </a:lnTo>
                <a:lnTo>
                  <a:pt x="15138" y="2309"/>
                </a:lnTo>
                <a:lnTo>
                  <a:pt x="15410" y="2241"/>
                </a:lnTo>
                <a:close/>
                <a:moveTo>
                  <a:pt x="29393" y="5228"/>
                </a:moveTo>
                <a:lnTo>
                  <a:pt x="29461" y="5296"/>
                </a:lnTo>
                <a:lnTo>
                  <a:pt x="29461" y="54849"/>
                </a:lnTo>
                <a:lnTo>
                  <a:pt x="1426" y="54849"/>
                </a:lnTo>
                <a:lnTo>
                  <a:pt x="1426" y="5296"/>
                </a:lnTo>
                <a:lnTo>
                  <a:pt x="1494" y="5228"/>
                </a:lnTo>
                <a:close/>
                <a:moveTo>
                  <a:pt x="15410" y="544"/>
                </a:moveTo>
                <a:lnTo>
                  <a:pt x="19143" y="612"/>
                </a:lnTo>
                <a:lnTo>
                  <a:pt x="23012" y="747"/>
                </a:lnTo>
                <a:lnTo>
                  <a:pt x="26339" y="951"/>
                </a:lnTo>
                <a:lnTo>
                  <a:pt x="27560" y="1087"/>
                </a:lnTo>
                <a:lnTo>
                  <a:pt x="27560" y="1087"/>
                </a:lnTo>
                <a:lnTo>
                  <a:pt x="26339" y="1019"/>
                </a:lnTo>
                <a:lnTo>
                  <a:pt x="23012" y="815"/>
                </a:lnTo>
                <a:lnTo>
                  <a:pt x="19143" y="680"/>
                </a:lnTo>
                <a:lnTo>
                  <a:pt x="15410" y="612"/>
                </a:lnTo>
                <a:lnTo>
                  <a:pt x="11676" y="680"/>
                </a:lnTo>
                <a:lnTo>
                  <a:pt x="7807" y="815"/>
                </a:lnTo>
                <a:lnTo>
                  <a:pt x="4481" y="1019"/>
                </a:lnTo>
                <a:lnTo>
                  <a:pt x="3259" y="1087"/>
                </a:lnTo>
                <a:lnTo>
                  <a:pt x="2444" y="1223"/>
                </a:lnTo>
                <a:lnTo>
                  <a:pt x="1969" y="1358"/>
                </a:lnTo>
                <a:lnTo>
                  <a:pt x="1630" y="1494"/>
                </a:lnTo>
                <a:lnTo>
                  <a:pt x="1290" y="1698"/>
                </a:lnTo>
                <a:lnTo>
                  <a:pt x="1019" y="1901"/>
                </a:lnTo>
                <a:lnTo>
                  <a:pt x="815" y="2173"/>
                </a:lnTo>
                <a:lnTo>
                  <a:pt x="679" y="2444"/>
                </a:lnTo>
                <a:lnTo>
                  <a:pt x="544" y="2852"/>
                </a:lnTo>
                <a:lnTo>
                  <a:pt x="544" y="3259"/>
                </a:lnTo>
                <a:lnTo>
                  <a:pt x="544" y="58311"/>
                </a:lnTo>
                <a:lnTo>
                  <a:pt x="544" y="58718"/>
                </a:lnTo>
                <a:lnTo>
                  <a:pt x="476" y="58311"/>
                </a:lnTo>
                <a:lnTo>
                  <a:pt x="476" y="3259"/>
                </a:lnTo>
                <a:lnTo>
                  <a:pt x="544" y="2784"/>
                </a:lnTo>
                <a:lnTo>
                  <a:pt x="612" y="2444"/>
                </a:lnTo>
                <a:lnTo>
                  <a:pt x="747" y="2105"/>
                </a:lnTo>
                <a:lnTo>
                  <a:pt x="951" y="1834"/>
                </a:lnTo>
                <a:lnTo>
                  <a:pt x="1222" y="1630"/>
                </a:lnTo>
                <a:lnTo>
                  <a:pt x="1562" y="1426"/>
                </a:lnTo>
                <a:lnTo>
                  <a:pt x="1969" y="1290"/>
                </a:lnTo>
                <a:lnTo>
                  <a:pt x="2444" y="1155"/>
                </a:lnTo>
                <a:lnTo>
                  <a:pt x="3259" y="1087"/>
                </a:lnTo>
                <a:lnTo>
                  <a:pt x="4481" y="951"/>
                </a:lnTo>
                <a:lnTo>
                  <a:pt x="7807" y="747"/>
                </a:lnTo>
                <a:lnTo>
                  <a:pt x="11676" y="612"/>
                </a:lnTo>
                <a:lnTo>
                  <a:pt x="15410" y="544"/>
                </a:lnTo>
                <a:close/>
                <a:moveTo>
                  <a:pt x="27560" y="1087"/>
                </a:moveTo>
                <a:lnTo>
                  <a:pt x="28375" y="1155"/>
                </a:lnTo>
                <a:lnTo>
                  <a:pt x="28850" y="1290"/>
                </a:lnTo>
                <a:lnTo>
                  <a:pt x="29257" y="1426"/>
                </a:lnTo>
                <a:lnTo>
                  <a:pt x="29597" y="1630"/>
                </a:lnTo>
                <a:lnTo>
                  <a:pt x="29868" y="1834"/>
                </a:lnTo>
                <a:lnTo>
                  <a:pt x="30072" y="2105"/>
                </a:lnTo>
                <a:lnTo>
                  <a:pt x="30208" y="2444"/>
                </a:lnTo>
                <a:lnTo>
                  <a:pt x="30276" y="2784"/>
                </a:lnTo>
                <a:lnTo>
                  <a:pt x="30344" y="3259"/>
                </a:lnTo>
                <a:lnTo>
                  <a:pt x="30344" y="58311"/>
                </a:lnTo>
                <a:lnTo>
                  <a:pt x="30276" y="58718"/>
                </a:lnTo>
                <a:lnTo>
                  <a:pt x="30208" y="59125"/>
                </a:lnTo>
                <a:lnTo>
                  <a:pt x="30072" y="59465"/>
                </a:lnTo>
                <a:lnTo>
                  <a:pt x="29868" y="59736"/>
                </a:lnTo>
                <a:lnTo>
                  <a:pt x="29597" y="60008"/>
                </a:lnTo>
                <a:lnTo>
                  <a:pt x="29257" y="60144"/>
                </a:lnTo>
                <a:lnTo>
                  <a:pt x="28850" y="60347"/>
                </a:lnTo>
                <a:lnTo>
                  <a:pt x="28375" y="60415"/>
                </a:lnTo>
                <a:lnTo>
                  <a:pt x="26746" y="60687"/>
                </a:lnTo>
                <a:lnTo>
                  <a:pt x="23895" y="60958"/>
                </a:lnTo>
                <a:lnTo>
                  <a:pt x="22130" y="61094"/>
                </a:lnTo>
                <a:lnTo>
                  <a:pt x="20093" y="61230"/>
                </a:lnTo>
                <a:lnTo>
                  <a:pt x="17853" y="61298"/>
                </a:lnTo>
                <a:lnTo>
                  <a:pt x="12966" y="61298"/>
                </a:lnTo>
                <a:lnTo>
                  <a:pt x="10726" y="61230"/>
                </a:lnTo>
                <a:lnTo>
                  <a:pt x="8689" y="61094"/>
                </a:lnTo>
                <a:lnTo>
                  <a:pt x="6924" y="60958"/>
                </a:lnTo>
                <a:lnTo>
                  <a:pt x="4073" y="60687"/>
                </a:lnTo>
                <a:lnTo>
                  <a:pt x="2444" y="60415"/>
                </a:lnTo>
                <a:lnTo>
                  <a:pt x="1969" y="60347"/>
                </a:lnTo>
                <a:lnTo>
                  <a:pt x="1562" y="60144"/>
                </a:lnTo>
                <a:lnTo>
                  <a:pt x="1290" y="60008"/>
                </a:lnTo>
                <a:lnTo>
                  <a:pt x="951" y="59736"/>
                </a:lnTo>
                <a:lnTo>
                  <a:pt x="747" y="59465"/>
                </a:lnTo>
                <a:lnTo>
                  <a:pt x="612" y="59125"/>
                </a:lnTo>
                <a:lnTo>
                  <a:pt x="544" y="58718"/>
                </a:lnTo>
                <a:lnTo>
                  <a:pt x="544" y="58718"/>
                </a:lnTo>
                <a:lnTo>
                  <a:pt x="679" y="59125"/>
                </a:lnTo>
                <a:lnTo>
                  <a:pt x="815" y="59397"/>
                </a:lnTo>
                <a:lnTo>
                  <a:pt x="1019" y="59669"/>
                </a:lnTo>
                <a:lnTo>
                  <a:pt x="1290" y="59940"/>
                </a:lnTo>
                <a:lnTo>
                  <a:pt x="1630" y="60144"/>
                </a:lnTo>
                <a:lnTo>
                  <a:pt x="2037" y="60279"/>
                </a:lnTo>
                <a:lnTo>
                  <a:pt x="2444" y="60415"/>
                </a:lnTo>
                <a:lnTo>
                  <a:pt x="4073" y="60619"/>
                </a:lnTo>
                <a:lnTo>
                  <a:pt x="6924" y="60890"/>
                </a:lnTo>
                <a:lnTo>
                  <a:pt x="8689" y="61026"/>
                </a:lnTo>
                <a:lnTo>
                  <a:pt x="10726" y="61162"/>
                </a:lnTo>
                <a:lnTo>
                  <a:pt x="12966" y="61230"/>
                </a:lnTo>
                <a:lnTo>
                  <a:pt x="17853" y="61230"/>
                </a:lnTo>
                <a:lnTo>
                  <a:pt x="20093" y="61162"/>
                </a:lnTo>
                <a:lnTo>
                  <a:pt x="22130" y="61026"/>
                </a:lnTo>
                <a:lnTo>
                  <a:pt x="23895" y="60890"/>
                </a:lnTo>
                <a:lnTo>
                  <a:pt x="26746" y="60619"/>
                </a:lnTo>
                <a:lnTo>
                  <a:pt x="28375" y="60415"/>
                </a:lnTo>
                <a:lnTo>
                  <a:pt x="28850" y="60279"/>
                </a:lnTo>
                <a:lnTo>
                  <a:pt x="29190" y="60144"/>
                </a:lnTo>
                <a:lnTo>
                  <a:pt x="29529" y="59940"/>
                </a:lnTo>
                <a:lnTo>
                  <a:pt x="29800" y="59669"/>
                </a:lnTo>
                <a:lnTo>
                  <a:pt x="30004" y="59397"/>
                </a:lnTo>
                <a:lnTo>
                  <a:pt x="30140" y="59125"/>
                </a:lnTo>
                <a:lnTo>
                  <a:pt x="30276" y="58718"/>
                </a:lnTo>
                <a:lnTo>
                  <a:pt x="30276" y="58311"/>
                </a:lnTo>
                <a:lnTo>
                  <a:pt x="30276" y="3259"/>
                </a:lnTo>
                <a:lnTo>
                  <a:pt x="30276" y="2852"/>
                </a:lnTo>
                <a:lnTo>
                  <a:pt x="30140" y="2444"/>
                </a:lnTo>
                <a:lnTo>
                  <a:pt x="30004" y="2173"/>
                </a:lnTo>
                <a:lnTo>
                  <a:pt x="29800" y="1901"/>
                </a:lnTo>
                <a:lnTo>
                  <a:pt x="29529" y="1698"/>
                </a:lnTo>
                <a:lnTo>
                  <a:pt x="29190" y="1494"/>
                </a:lnTo>
                <a:lnTo>
                  <a:pt x="28850" y="1358"/>
                </a:lnTo>
                <a:lnTo>
                  <a:pt x="28375" y="1223"/>
                </a:lnTo>
                <a:lnTo>
                  <a:pt x="27560" y="1087"/>
                </a:lnTo>
                <a:close/>
                <a:moveTo>
                  <a:pt x="15410" y="1"/>
                </a:moveTo>
                <a:lnTo>
                  <a:pt x="11608" y="69"/>
                </a:lnTo>
                <a:lnTo>
                  <a:pt x="7739" y="204"/>
                </a:lnTo>
                <a:lnTo>
                  <a:pt x="4413" y="408"/>
                </a:lnTo>
                <a:lnTo>
                  <a:pt x="3191" y="544"/>
                </a:lnTo>
                <a:lnTo>
                  <a:pt x="2309" y="680"/>
                </a:lnTo>
                <a:lnTo>
                  <a:pt x="1765" y="815"/>
                </a:lnTo>
                <a:lnTo>
                  <a:pt x="1290" y="1019"/>
                </a:lnTo>
                <a:lnTo>
                  <a:pt x="883" y="1223"/>
                </a:lnTo>
                <a:lnTo>
                  <a:pt x="544" y="1494"/>
                </a:lnTo>
                <a:lnTo>
                  <a:pt x="340" y="1901"/>
                </a:lnTo>
                <a:lnTo>
                  <a:pt x="136" y="2241"/>
                </a:lnTo>
                <a:lnTo>
                  <a:pt x="1" y="2716"/>
                </a:lnTo>
                <a:lnTo>
                  <a:pt x="1" y="3259"/>
                </a:lnTo>
                <a:lnTo>
                  <a:pt x="1" y="58311"/>
                </a:lnTo>
                <a:lnTo>
                  <a:pt x="1" y="58854"/>
                </a:lnTo>
                <a:lnTo>
                  <a:pt x="136" y="59261"/>
                </a:lnTo>
                <a:lnTo>
                  <a:pt x="340" y="59736"/>
                </a:lnTo>
                <a:lnTo>
                  <a:pt x="612" y="60076"/>
                </a:lnTo>
                <a:lnTo>
                  <a:pt x="951" y="60347"/>
                </a:lnTo>
                <a:lnTo>
                  <a:pt x="1358" y="60619"/>
                </a:lnTo>
                <a:lnTo>
                  <a:pt x="1833" y="60823"/>
                </a:lnTo>
                <a:lnTo>
                  <a:pt x="2309" y="60958"/>
                </a:lnTo>
                <a:lnTo>
                  <a:pt x="4006" y="61162"/>
                </a:lnTo>
                <a:lnTo>
                  <a:pt x="6857" y="61501"/>
                </a:lnTo>
                <a:lnTo>
                  <a:pt x="8689" y="61637"/>
                </a:lnTo>
                <a:lnTo>
                  <a:pt x="10726" y="61705"/>
                </a:lnTo>
                <a:lnTo>
                  <a:pt x="12966" y="61773"/>
                </a:lnTo>
                <a:lnTo>
                  <a:pt x="15410" y="61841"/>
                </a:lnTo>
                <a:lnTo>
                  <a:pt x="17853" y="61773"/>
                </a:lnTo>
                <a:lnTo>
                  <a:pt x="20093" y="61705"/>
                </a:lnTo>
                <a:lnTo>
                  <a:pt x="22130" y="61637"/>
                </a:lnTo>
                <a:lnTo>
                  <a:pt x="23963" y="61501"/>
                </a:lnTo>
                <a:lnTo>
                  <a:pt x="26814" y="61162"/>
                </a:lnTo>
                <a:lnTo>
                  <a:pt x="28511" y="60958"/>
                </a:lnTo>
                <a:lnTo>
                  <a:pt x="28986" y="60823"/>
                </a:lnTo>
                <a:lnTo>
                  <a:pt x="29461" y="60619"/>
                </a:lnTo>
                <a:lnTo>
                  <a:pt x="29868" y="60347"/>
                </a:lnTo>
                <a:lnTo>
                  <a:pt x="30208" y="60076"/>
                </a:lnTo>
                <a:lnTo>
                  <a:pt x="30479" y="59736"/>
                </a:lnTo>
                <a:lnTo>
                  <a:pt x="30683" y="59261"/>
                </a:lnTo>
                <a:lnTo>
                  <a:pt x="30819" y="58854"/>
                </a:lnTo>
                <a:lnTo>
                  <a:pt x="30819" y="58311"/>
                </a:lnTo>
                <a:lnTo>
                  <a:pt x="30819" y="3259"/>
                </a:lnTo>
                <a:lnTo>
                  <a:pt x="30819" y="2716"/>
                </a:lnTo>
                <a:lnTo>
                  <a:pt x="30683" y="2241"/>
                </a:lnTo>
                <a:lnTo>
                  <a:pt x="30547" y="1901"/>
                </a:lnTo>
                <a:lnTo>
                  <a:pt x="30276" y="1494"/>
                </a:lnTo>
                <a:lnTo>
                  <a:pt x="29936" y="1223"/>
                </a:lnTo>
                <a:lnTo>
                  <a:pt x="29529" y="1019"/>
                </a:lnTo>
                <a:lnTo>
                  <a:pt x="29054" y="815"/>
                </a:lnTo>
                <a:lnTo>
                  <a:pt x="28511" y="680"/>
                </a:lnTo>
                <a:lnTo>
                  <a:pt x="27628" y="544"/>
                </a:lnTo>
                <a:lnTo>
                  <a:pt x="26406" y="408"/>
                </a:lnTo>
                <a:lnTo>
                  <a:pt x="23080" y="204"/>
                </a:lnTo>
                <a:lnTo>
                  <a:pt x="19211" y="69"/>
                </a:lnTo>
                <a:lnTo>
                  <a:pt x="15410" y="1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64" name="Google Shape;264;p33"/>
          <p:cNvSpPr/>
          <p:nvPr/>
        </p:nvSpPr>
        <p:spPr>
          <a:xfrm>
            <a:off x="6078325" y="839000"/>
            <a:ext cx="1888500" cy="33561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000" b="0" i="0" u="none" strike="noStrike" kern="0" cap="none" spc="0" normalizeH="0" baseline="0" noProof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Karla"/>
                <a:ea typeface="Karla"/>
                <a:cs typeface="Karla"/>
                <a:sym typeface="Karla"/>
              </a:rPr>
              <a:t>Place your screenshot here</a:t>
            </a:r>
            <a:endParaRPr kumimoji="0" sz="1000" b="0" i="0" u="none" strike="noStrike" kern="0" cap="none" spc="0" normalizeH="0" baseline="0" noProof="0">
              <a:ln>
                <a:noFill/>
              </a:ln>
              <a:solidFill>
                <a:srgbClr val="999999"/>
              </a:solidFill>
              <a:effectLst/>
              <a:uLnTx/>
              <a:uFillTx/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65" name="Google Shape;265;p3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>
                <a:solidFill>
                  <a:schemeClr val="accent3">
                    <a:lumMod val="50000"/>
                  </a:schemeClr>
                </a:solidFill>
                <a:latin typeface="Lato"/>
                <a:ea typeface="Lato"/>
                <a:cs typeface="Lato"/>
                <a:sym typeface="Lato"/>
              </a:rPr>
              <a:t>Shell </a:t>
            </a:r>
            <a:r>
              <a:rPr lang="es-ES" dirty="0" err="1">
                <a:solidFill>
                  <a:schemeClr val="accent3">
                    <a:lumMod val="50000"/>
                  </a:schemeClr>
                </a:solidFill>
                <a:latin typeface="Lato"/>
                <a:ea typeface="Lato"/>
                <a:cs typeface="Lato"/>
                <a:sym typeface="Lato"/>
              </a:rPr>
              <a:t>Item</a:t>
            </a:r>
            <a:endParaRPr dirty="0">
              <a:solidFill>
                <a:schemeClr val="accent3">
                  <a:lumMod val="50000"/>
                </a:schemeClr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404D46-9370-4B8D-A41C-ACF01B42CE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>
              <a:solidFill>
                <a:srgbClr val="92D05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99A20FE-0A79-4824-9569-2568224027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9295" y="839000"/>
            <a:ext cx="1882165" cy="33561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0"/>
                <a:lumOff val="100000"/>
              </a:schemeClr>
            </a:gs>
            <a:gs pos="16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3"/>
          <p:cNvSpPr/>
          <p:nvPr/>
        </p:nvSpPr>
        <p:spPr>
          <a:xfrm>
            <a:off x="5985010" y="489825"/>
            <a:ext cx="2075120" cy="4163909"/>
          </a:xfrm>
          <a:custGeom>
            <a:avLst/>
            <a:gdLst/>
            <a:ahLst/>
            <a:cxnLst/>
            <a:rect l="l" t="t" r="r" b="b"/>
            <a:pathLst>
              <a:path w="30819" h="61841" extrusionOk="0">
                <a:moveTo>
                  <a:pt x="5160" y="2580"/>
                </a:moveTo>
                <a:lnTo>
                  <a:pt x="5295" y="2648"/>
                </a:lnTo>
                <a:lnTo>
                  <a:pt x="5363" y="2784"/>
                </a:lnTo>
                <a:lnTo>
                  <a:pt x="5363" y="2920"/>
                </a:lnTo>
                <a:lnTo>
                  <a:pt x="5363" y="3055"/>
                </a:lnTo>
                <a:lnTo>
                  <a:pt x="5295" y="3191"/>
                </a:lnTo>
                <a:lnTo>
                  <a:pt x="5160" y="3259"/>
                </a:lnTo>
                <a:lnTo>
                  <a:pt x="4888" y="3259"/>
                </a:lnTo>
                <a:lnTo>
                  <a:pt x="4752" y="3191"/>
                </a:lnTo>
                <a:lnTo>
                  <a:pt x="4684" y="3055"/>
                </a:lnTo>
                <a:lnTo>
                  <a:pt x="4684" y="2920"/>
                </a:lnTo>
                <a:lnTo>
                  <a:pt x="4684" y="2784"/>
                </a:lnTo>
                <a:lnTo>
                  <a:pt x="4752" y="2648"/>
                </a:lnTo>
                <a:lnTo>
                  <a:pt x="4888" y="2580"/>
                </a:lnTo>
                <a:close/>
                <a:moveTo>
                  <a:pt x="15410" y="2241"/>
                </a:moveTo>
                <a:lnTo>
                  <a:pt x="15681" y="2309"/>
                </a:lnTo>
                <a:lnTo>
                  <a:pt x="15885" y="2444"/>
                </a:lnTo>
                <a:lnTo>
                  <a:pt x="16021" y="2648"/>
                </a:lnTo>
                <a:lnTo>
                  <a:pt x="16088" y="2920"/>
                </a:lnTo>
                <a:lnTo>
                  <a:pt x="16021" y="3191"/>
                </a:lnTo>
                <a:lnTo>
                  <a:pt x="15885" y="3395"/>
                </a:lnTo>
                <a:lnTo>
                  <a:pt x="15681" y="3531"/>
                </a:lnTo>
                <a:lnTo>
                  <a:pt x="15410" y="3598"/>
                </a:lnTo>
                <a:lnTo>
                  <a:pt x="15138" y="3531"/>
                </a:lnTo>
                <a:lnTo>
                  <a:pt x="14934" y="3395"/>
                </a:lnTo>
                <a:lnTo>
                  <a:pt x="14799" y="3191"/>
                </a:lnTo>
                <a:lnTo>
                  <a:pt x="14731" y="2920"/>
                </a:lnTo>
                <a:lnTo>
                  <a:pt x="14799" y="2648"/>
                </a:lnTo>
                <a:lnTo>
                  <a:pt x="14934" y="2444"/>
                </a:lnTo>
                <a:lnTo>
                  <a:pt x="15138" y="2309"/>
                </a:lnTo>
                <a:lnTo>
                  <a:pt x="15410" y="2241"/>
                </a:lnTo>
                <a:close/>
                <a:moveTo>
                  <a:pt x="29393" y="5228"/>
                </a:moveTo>
                <a:lnTo>
                  <a:pt x="29461" y="5296"/>
                </a:lnTo>
                <a:lnTo>
                  <a:pt x="29461" y="54849"/>
                </a:lnTo>
                <a:lnTo>
                  <a:pt x="1426" y="54849"/>
                </a:lnTo>
                <a:lnTo>
                  <a:pt x="1426" y="5296"/>
                </a:lnTo>
                <a:lnTo>
                  <a:pt x="1494" y="5228"/>
                </a:lnTo>
                <a:close/>
                <a:moveTo>
                  <a:pt x="15410" y="544"/>
                </a:moveTo>
                <a:lnTo>
                  <a:pt x="19143" y="612"/>
                </a:lnTo>
                <a:lnTo>
                  <a:pt x="23012" y="747"/>
                </a:lnTo>
                <a:lnTo>
                  <a:pt x="26339" y="951"/>
                </a:lnTo>
                <a:lnTo>
                  <a:pt x="27560" y="1087"/>
                </a:lnTo>
                <a:lnTo>
                  <a:pt x="27560" y="1087"/>
                </a:lnTo>
                <a:lnTo>
                  <a:pt x="26339" y="1019"/>
                </a:lnTo>
                <a:lnTo>
                  <a:pt x="23012" y="815"/>
                </a:lnTo>
                <a:lnTo>
                  <a:pt x="19143" y="680"/>
                </a:lnTo>
                <a:lnTo>
                  <a:pt x="15410" y="612"/>
                </a:lnTo>
                <a:lnTo>
                  <a:pt x="11676" y="680"/>
                </a:lnTo>
                <a:lnTo>
                  <a:pt x="7807" y="815"/>
                </a:lnTo>
                <a:lnTo>
                  <a:pt x="4481" y="1019"/>
                </a:lnTo>
                <a:lnTo>
                  <a:pt x="3259" y="1087"/>
                </a:lnTo>
                <a:lnTo>
                  <a:pt x="2444" y="1223"/>
                </a:lnTo>
                <a:lnTo>
                  <a:pt x="1969" y="1358"/>
                </a:lnTo>
                <a:lnTo>
                  <a:pt x="1630" y="1494"/>
                </a:lnTo>
                <a:lnTo>
                  <a:pt x="1290" y="1698"/>
                </a:lnTo>
                <a:lnTo>
                  <a:pt x="1019" y="1901"/>
                </a:lnTo>
                <a:lnTo>
                  <a:pt x="815" y="2173"/>
                </a:lnTo>
                <a:lnTo>
                  <a:pt x="679" y="2444"/>
                </a:lnTo>
                <a:lnTo>
                  <a:pt x="544" y="2852"/>
                </a:lnTo>
                <a:lnTo>
                  <a:pt x="544" y="3259"/>
                </a:lnTo>
                <a:lnTo>
                  <a:pt x="544" y="58311"/>
                </a:lnTo>
                <a:lnTo>
                  <a:pt x="544" y="58718"/>
                </a:lnTo>
                <a:lnTo>
                  <a:pt x="476" y="58311"/>
                </a:lnTo>
                <a:lnTo>
                  <a:pt x="476" y="3259"/>
                </a:lnTo>
                <a:lnTo>
                  <a:pt x="544" y="2784"/>
                </a:lnTo>
                <a:lnTo>
                  <a:pt x="612" y="2444"/>
                </a:lnTo>
                <a:lnTo>
                  <a:pt x="747" y="2105"/>
                </a:lnTo>
                <a:lnTo>
                  <a:pt x="951" y="1834"/>
                </a:lnTo>
                <a:lnTo>
                  <a:pt x="1222" y="1630"/>
                </a:lnTo>
                <a:lnTo>
                  <a:pt x="1562" y="1426"/>
                </a:lnTo>
                <a:lnTo>
                  <a:pt x="1969" y="1290"/>
                </a:lnTo>
                <a:lnTo>
                  <a:pt x="2444" y="1155"/>
                </a:lnTo>
                <a:lnTo>
                  <a:pt x="3259" y="1087"/>
                </a:lnTo>
                <a:lnTo>
                  <a:pt x="4481" y="951"/>
                </a:lnTo>
                <a:lnTo>
                  <a:pt x="7807" y="747"/>
                </a:lnTo>
                <a:lnTo>
                  <a:pt x="11676" y="612"/>
                </a:lnTo>
                <a:lnTo>
                  <a:pt x="15410" y="544"/>
                </a:lnTo>
                <a:close/>
                <a:moveTo>
                  <a:pt x="27560" y="1087"/>
                </a:moveTo>
                <a:lnTo>
                  <a:pt x="28375" y="1155"/>
                </a:lnTo>
                <a:lnTo>
                  <a:pt x="28850" y="1290"/>
                </a:lnTo>
                <a:lnTo>
                  <a:pt x="29257" y="1426"/>
                </a:lnTo>
                <a:lnTo>
                  <a:pt x="29597" y="1630"/>
                </a:lnTo>
                <a:lnTo>
                  <a:pt x="29868" y="1834"/>
                </a:lnTo>
                <a:lnTo>
                  <a:pt x="30072" y="2105"/>
                </a:lnTo>
                <a:lnTo>
                  <a:pt x="30208" y="2444"/>
                </a:lnTo>
                <a:lnTo>
                  <a:pt x="30276" y="2784"/>
                </a:lnTo>
                <a:lnTo>
                  <a:pt x="30344" y="3259"/>
                </a:lnTo>
                <a:lnTo>
                  <a:pt x="30344" y="58311"/>
                </a:lnTo>
                <a:lnTo>
                  <a:pt x="30276" y="58718"/>
                </a:lnTo>
                <a:lnTo>
                  <a:pt x="30208" y="59125"/>
                </a:lnTo>
                <a:lnTo>
                  <a:pt x="30072" y="59465"/>
                </a:lnTo>
                <a:lnTo>
                  <a:pt x="29868" y="59736"/>
                </a:lnTo>
                <a:lnTo>
                  <a:pt x="29597" y="60008"/>
                </a:lnTo>
                <a:lnTo>
                  <a:pt x="29257" y="60144"/>
                </a:lnTo>
                <a:lnTo>
                  <a:pt x="28850" y="60347"/>
                </a:lnTo>
                <a:lnTo>
                  <a:pt x="28375" y="60415"/>
                </a:lnTo>
                <a:lnTo>
                  <a:pt x="26746" y="60687"/>
                </a:lnTo>
                <a:lnTo>
                  <a:pt x="23895" y="60958"/>
                </a:lnTo>
                <a:lnTo>
                  <a:pt x="22130" y="61094"/>
                </a:lnTo>
                <a:lnTo>
                  <a:pt x="20093" y="61230"/>
                </a:lnTo>
                <a:lnTo>
                  <a:pt x="17853" y="61298"/>
                </a:lnTo>
                <a:lnTo>
                  <a:pt x="12966" y="61298"/>
                </a:lnTo>
                <a:lnTo>
                  <a:pt x="10726" y="61230"/>
                </a:lnTo>
                <a:lnTo>
                  <a:pt x="8689" y="61094"/>
                </a:lnTo>
                <a:lnTo>
                  <a:pt x="6924" y="60958"/>
                </a:lnTo>
                <a:lnTo>
                  <a:pt x="4073" y="60687"/>
                </a:lnTo>
                <a:lnTo>
                  <a:pt x="2444" y="60415"/>
                </a:lnTo>
                <a:lnTo>
                  <a:pt x="1969" y="60347"/>
                </a:lnTo>
                <a:lnTo>
                  <a:pt x="1562" y="60144"/>
                </a:lnTo>
                <a:lnTo>
                  <a:pt x="1290" y="60008"/>
                </a:lnTo>
                <a:lnTo>
                  <a:pt x="951" y="59736"/>
                </a:lnTo>
                <a:lnTo>
                  <a:pt x="747" y="59465"/>
                </a:lnTo>
                <a:lnTo>
                  <a:pt x="612" y="59125"/>
                </a:lnTo>
                <a:lnTo>
                  <a:pt x="544" y="58718"/>
                </a:lnTo>
                <a:lnTo>
                  <a:pt x="544" y="58718"/>
                </a:lnTo>
                <a:lnTo>
                  <a:pt x="679" y="59125"/>
                </a:lnTo>
                <a:lnTo>
                  <a:pt x="815" y="59397"/>
                </a:lnTo>
                <a:lnTo>
                  <a:pt x="1019" y="59669"/>
                </a:lnTo>
                <a:lnTo>
                  <a:pt x="1290" y="59940"/>
                </a:lnTo>
                <a:lnTo>
                  <a:pt x="1630" y="60144"/>
                </a:lnTo>
                <a:lnTo>
                  <a:pt x="2037" y="60279"/>
                </a:lnTo>
                <a:lnTo>
                  <a:pt x="2444" y="60415"/>
                </a:lnTo>
                <a:lnTo>
                  <a:pt x="4073" y="60619"/>
                </a:lnTo>
                <a:lnTo>
                  <a:pt x="6924" y="60890"/>
                </a:lnTo>
                <a:lnTo>
                  <a:pt x="8689" y="61026"/>
                </a:lnTo>
                <a:lnTo>
                  <a:pt x="10726" y="61162"/>
                </a:lnTo>
                <a:lnTo>
                  <a:pt x="12966" y="61230"/>
                </a:lnTo>
                <a:lnTo>
                  <a:pt x="17853" y="61230"/>
                </a:lnTo>
                <a:lnTo>
                  <a:pt x="20093" y="61162"/>
                </a:lnTo>
                <a:lnTo>
                  <a:pt x="22130" y="61026"/>
                </a:lnTo>
                <a:lnTo>
                  <a:pt x="23895" y="60890"/>
                </a:lnTo>
                <a:lnTo>
                  <a:pt x="26746" y="60619"/>
                </a:lnTo>
                <a:lnTo>
                  <a:pt x="28375" y="60415"/>
                </a:lnTo>
                <a:lnTo>
                  <a:pt x="28850" y="60279"/>
                </a:lnTo>
                <a:lnTo>
                  <a:pt x="29190" y="60144"/>
                </a:lnTo>
                <a:lnTo>
                  <a:pt x="29529" y="59940"/>
                </a:lnTo>
                <a:lnTo>
                  <a:pt x="29800" y="59669"/>
                </a:lnTo>
                <a:lnTo>
                  <a:pt x="30004" y="59397"/>
                </a:lnTo>
                <a:lnTo>
                  <a:pt x="30140" y="59125"/>
                </a:lnTo>
                <a:lnTo>
                  <a:pt x="30276" y="58718"/>
                </a:lnTo>
                <a:lnTo>
                  <a:pt x="30276" y="58311"/>
                </a:lnTo>
                <a:lnTo>
                  <a:pt x="30276" y="3259"/>
                </a:lnTo>
                <a:lnTo>
                  <a:pt x="30276" y="2852"/>
                </a:lnTo>
                <a:lnTo>
                  <a:pt x="30140" y="2444"/>
                </a:lnTo>
                <a:lnTo>
                  <a:pt x="30004" y="2173"/>
                </a:lnTo>
                <a:lnTo>
                  <a:pt x="29800" y="1901"/>
                </a:lnTo>
                <a:lnTo>
                  <a:pt x="29529" y="1698"/>
                </a:lnTo>
                <a:lnTo>
                  <a:pt x="29190" y="1494"/>
                </a:lnTo>
                <a:lnTo>
                  <a:pt x="28850" y="1358"/>
                </a:lnTo>
                <a:lnTo>
                  <a:pt x="28375" y="1223"/>
                </a:lnTo>
                <a:lnTo>
                  <a:pt x="27560" y="1087"/>
                </a:lnTo>
                <a:close/>
                <a:moveTo>
                  <a:pt x="15410" y="1"/>
                </a:moveTo>
                <a:lnTo>
                  <a:pt x="11608" y="69"/>
                </a:lnTo>
                <a:lnTo>
                  <a:pt x="7739" y="204"/>
                </a:lnTo>
                <a:lnTo>
                  <a:pt x="4413" y="408"/>
                </a:lnTo>
                <a:lnTo>
                  <a:pt x="3191" y="544"/>
                </a:lnTo>
                <a:lnTo>
                  <a:pt x="2309" y="680"/>
                </a:lnTo>
                <a:lnTo>
                  <a:pt x="1765" y="815"/>
                </a:lnTo>
                <a:lnTo>
                  <a:pt x="1290" y="1019"/>
                </a:lnTo>
                <a:lnTo>
                  <a:pt x="883" y="1223"/>
                </a:lnTo>
                <a:lnTo>
                  <a:pt x="544" y="1494"/>
                </a:lnTo>
                <a:lnTo>
                  <a:pt x="340" y="1901"/>
                </a:lnTo>
                <a:lnTo>
                  <a:pt x="136" y="2241"/>
                </a:lnTo>
                <a:lnTo>
                  <a:pt x="1" y="2716"/>
                </a:lnTo>
                <a:lnTo>
                  <a:pt x="1" y="3259"/>
                </a:lnTo>
                <a:lnTo>
                  <a:pt x="1" y="58311"/>
                </a:lnTo>
                <a:lnTo>
                  <a:pt x="1" y="58854"/>
                </a:lnTo>
                <a:lnTo>
                  <a:pt x="136" y="59261"/>
                </a:lnTo>
                <a:lnTo>
                  <a:pt x="340" y="59736"/>
                </a:lnTo>
                <a:lnTo>
                  <a:pt x="612" y="60076"/>
                </a:lnTo>
                <a:lnTo>
                  <a:pt x="951" y="60347"/>
                </a:lnTo>
                <a:lnTo>
                  <a:pt x="1358" y="60619"/>
                </a:lnTo>
                <a:lnTo>
                  <a:pt x="1833" y="60823"/>
                </a:lnTo>
                <a:lnTo>
                  <a:pt x="2309" y="60958"/>
                </a:lnTo>
                <a:lnTo>
                  <a:pt x="4006" y="61162"/>
                </a:lnTo>
                <a:lnTo>
                  <a:pt x="6857" y="61501"/>
                </a:lnTo>
                <a:lnTo>
                  <a:pt x="8689" y="61637"/>
                </a:lnTo>
                <a:lnTo>
                  <a:pt x="10726" y="61705"/>
                </a:lnTo>
                <a:lnTo>
                  <a:pt x="12966" y="61773"/>
                </a:lnTo>
                <a:lnTo>
                  <a:pt x="15410" y="61841"/>
                </a:lnTo>
                <a:lnTo>
                  <a:pt x="17853" y="61773"/>
                </a:lnTo>
                <a:lnTo>
                  <a:pt x="20093" y="61705"/>
                </a:lnTo>
                <a:lnTo>
                  <a:pt x="22130" y="61637"/>
                </a:lnTo>
                <a:lnTo>
                  <a:pt x="23963" y="61501"/>
                </a:lnTo>
                <a:lnTo>
                  <a:pt x="26814" y="61162"/>
                </a:lnTo>
                <a:lnTo>
                  <a:pt x="28511" y="60958"/>
                </a:lnTo>
                <a:lnTo>
                  <a:pt x="28986" y="60823"/>
                </a:lnTo>
                <a:lnTo>
                  <a:pt x="29461" y="60619"/>
                </a:lnTo>
                <a:lnTo>
                  <a:pt x="29868" y="60347"/>
                </a:lnTo>
                <a:lnTo>
                  <a:pt x="30208" y="60076"/>
                </a:lnTo>
                <a:lnTo>
                  <a:pt x="30479" y="59736"/>
                </a:lnTo>
                <a:lnTo>
                  <a:pt x="30683" y="59261"/>
                </a:lnTo>
                <a:lnTo>
                  <a:pt x="30819" y="58854"/>
                </a:lnTo>
                <a:lnTo>
                  <a:pt x="30819" y="58311"/>
                </a:lnTo>
                <a:lnTo>
                  <a:pt x="30819" y="3259"/>
                </a:lnTo>
                <a:lnTo>
                  <a:pt x="30819" y="2716"/>
                </a:lnTo>
                <a:lnTo>
                  <a:pt x="30683" y="2241"/>
                </a:lnTo>
                <a:lnTo>
                  <a:pt x="30547" y="1901"/>
                </a:lnTo>
                <a:lnTo>
                  <a:pt x="30276" y="1494"/>
                </a:lnTo>
                <a:lnTo>
                  <a:pt x="29936" y="1223"/>
                </a:lnTo>
                <a:lnTo>
                  <a:pt x="29529" y="1019"/>
                </a:lnTo>
                <a:lnTo>
                  <a:pt x="29054" y="815"/>
                </a:lnTo>
                <a:lnTo>
                  <a:pt x="28511" y="680"/>
                </a:lnTo>
                <a:lnTo>
                  <a:pt x="27628" y="544"/>
                </a:lnTo>
                <a:lnTo>
                  <a:pt x="26406" y="408"/>
                </a:lnTo>
                <a:lnTo>
                  <a:pt x="23080" y="204"/>
                </a:lnTo>
                <a:lnTo>
                  <a:pt x="19211" y="69"/>
                </a:lnTo>
                <a:lnTo>
                  <a:pt x="15410" y="1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64" name="Google Shape;264;p33"/>
          <p:cNvSpPr/>
          <p:nvPr/>
        </p:nvSpPr>
        <p:spPr>
          <a:xfrm>
            <a:off x="6078325" y="839000"/>
            <a:ext cx="1888500" cy="33561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000" b="0" i="0" u="none" strike="noStrike" kern="0" cap="none" spc="0" normalizeH="0" baseline="0" noProof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Karla"/>
                <a:ea typeface="Karla"/>
                <a:cs typeface="Karla"/>
                <a:sym typeface="Karla"/>
              </a:rPr>
              <a:t>Place your screenshot here</a:t>
            </a:r>
            <a:endParaRPr kumimoji="0" sz="1000" b="0" i="0" u="none" strike="noStrike" kern="0" cap="none" spc="0" normalizeH="0" baseline="0" noProof="0">
              <a:ln>
                <a:noFill/>
              </a:ln>
              <a:solidFill>
                <a:srgbClr val="999999"/>
              </a:solidFill>
              <a:effectLst/>
              <a:uLnTx/>
              <a:uFillTx/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65" name="Google Shape;265;p3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>
                <a:solidFill>
                  <a:schemeClr val="accent3">
                    <a:lumMod val="50000"/>
                  </a:schemeClr>
                </a:solidFill>
                <a:latin typeface="Lato"/>
                <a:ea typeface="Lato"/>
                <a:cs typeface="Lato"/>
                <a:sym typeface="Lato"/>
              </a:rPr>
              <a:t>Shell </a:t>
            </a:r>
            <a:r>
              <a:rPr lang="es-ES" dirty="0" err="1">
                <a:solidFill>
                  <a:schemeClr val="accent3">
                    <a:lumMod val="50000"/>
                  </a:schemeClr>
                </a:solidFill>
                <a:latin typeface="Lato"/>
                <a:ea typeface="Lato"/>
                <a:cs typeface="Lato"/>
                <a:sym typeface="Lato"/>
              </a:rPr>
              <a:t>Item</a:t>
            </a:r>
            <a:r>
              <a:rPr lang="es-ES" dirty="0">
                <a:solidFill>
                  <a:schemeClr val="accent3">
                    <a:lumMod val="50000"/>
                  </a:schemeClr>
                </a:solidFill>
                <a:latin typeface="Lato"/>
                <a:ea typeface="Lato"/>
                <a:cs typeface="Lato"/>
                <a:sym typeface="Lato"/>
              </a:rPr>
              <a:t> and </a:t>
            </a:r>
            <a:br>
              <a:rPr lang="es-ES" dirty="0">
                <a:solidFill>
                  <a:schemeClr val="accent3">
                    <a:lumMod val="50000"/>
                  </a:schemeClr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s-ES" dirty="0">
                <a:solidFill>
                  <a:schemeClr val="accent3">
                    <a:lumMod val="50000"/>
                  </a:schemeClr>
                </a:solidFill>
                <a:latin typeface="Lato"/>
                <a:ea typeface="Lato"/>
                <a:cs typeface="Lato"/>
                <a:sym typeface="Lato"/>
              </a:rPr>
              <a:t>Shell </a:t>
            </a:r>
            <a:r>
              <a:rPr lang="es-ES" dirty="0" err="1">
                <a:solidFill>
                  <a:schemeClr val="accent3">
                    <a:lumMod val="50000"/>
                  </a:schemeClr>
                </a:solidFill>
                <a:latin typeface="Lato"/>
                <a:ea typeface="Lato"/>
                <a:cs typeface="Lato"/>
                <a:sym typeface="Lato"/>
              </a:rPr>
              <a:t>Section</a:t>
            </a:r>
            <a:endParaRPr dirty="0">
              <a:solidFill>
                <a:schemeClr val="accent3">
                  <a:lumMod val="50000"/>
                </a:schemeClr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404D46-9370-4B8D-A41C-ACF01B42CE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>
              <a:solidFill>
                <a:srgbClr val="92D05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177783E-2153-42BF-AFC7-137AD3AC1E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2068" y="840526"/>
            <a:ext cx="1894757" cy="3354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580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0"/>
                <a:lumOff val="100000"/>
              </a:schemeClr>
            </a:gs>
            <a:gs pos="16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>
            <a:spLocks noGrp="1"/>
          </p:cNvSpPr>
          <p:nvPr>
            <p:ph type="title"/>
          </p:nvPr>
        </p:nvSpPr>
        <p:spPr>
          <a:xfrm>
            <a:off x="871620" y="846778"/>
            <a:ext cx="5324100" cy="48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800" dirty="0" err="1">
                <a:solidFill>
                  <a:schemeClr val="accent3">
                    <a:lumMod val="50000"/>
                  </a:schemeClr>
                </a:solidFill>
                <a:latin typeface="Lato"/>
                <a:ea typeface="Lato"/>
                <a:cs typeface="Lato"/>
                <a:sym typeface="Lato"/>
              </a:rPr>
              <a:t>Exercise</a:t>
            </a:r>
            <a:endParaRPr sz="4800" dirty="0">
              <a:solidFill>
                <a:schemeClr val="accent3">
                  <a:lumMod val="50000"/>
                </a:schemeClr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1" name="Google Shape;91;p18"/>
          <p:cNvSpPr txBox="1">
            <a:spLocks noGrp="1"/>
          </p:cNvSpPr>
          <p:nvPr>
            <p:ph type="body" idx="1"/>
          </p:nvPr>
        </p:nvSpPr>
        <p:spPr>
          <a:xfrm>
            <a:off x="871620" y="1511624"/>
            <a:ext cx="5324100" cy="22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Clr>
                <a:srgbClr val="121867"/>
              </a:buClr>
              <a:buSzPts val="2000"/>
              <a:buFont typeface="Lato"/>
              <a:buChar char="▸"/>
            </a:pPr>
            <a:r>
              <a:rPr lang="es-ES" dirty="0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Crea un nuevo </a:t>
            </a:r>
            <a:r>
              <a:rPr lang="es-ES" dirty="0" err="1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ShellItem</a:t>
            </a:r>
            <a:endParaRPr lang="es-ES" dirty="0">
              <a:solidFill>
                <a:schemeClr val="accent3">
                  <a:lumMod val="75000"/>
                </a:schemeClr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Clr>
                <a:srgbClr val="121867"/>
              </a:buClr>
              <a:buSzPts val="2000"/>
              <a:buFont typeface="Lato"/>
              <a:buChar char="▸"/>
            </a:pPr>
            <a:r>
              <a:rPr lang="es-ES" dirty="0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Integra al menos un nuevo </a:t>
            </a:r>
            <a:r>
              <a:rPr lang="es-ES" dirty="0" err="1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ShellSection</a:t>
            </a:r>
            <a:r>
              <a:rPr lang="es-ES" dirty="0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 y dentro al menos dos </a:t>
            </a:r>
            <a:r>
              <a:rPr lang="es-ES" dirty="0" err="1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ShellContents</a:t>
            </a:r>
            <a:r>
              <a:rPr lang="es-ES" dirty="0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, intenta crea una nueva vista para identificarlo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>
              <a:solidFill>
                <a:schemeClr val="accent3">
                  <a:lumMod val="75000"/>
                </a:schemeClr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34457634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0"/>
                <a:lumOff val="100000"/>
              </a:schemeClr>
            </a:gs>
            <a:gs pos="16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>
            <a:spLocks noGrp="1"/>
          </p:cNvSpPr>
          <p:nvPr>
            <p:ph type="ctrTitle"/>
          </p:nvPr>
        </p:nvSpPr>
        <p:spPr>
          <a:xfrm>
            <a:off x="-4843" y="2153700"/>
            <a:ext cx="5058852" cy="298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7200" dirty="0" err="1">
                <a:solidFill>
                  <a:schemeClr val="accent3">
                    <a:lumMod val="50000"/>
                  </a:schemeClr>
                </a:solidFill>
                <a:latin typeface="Lato"/>
                <a:ea typeface="Lato"/>
                <a:cs typeface="Lato"/>
                <a:sym typeface="Lato"/>
              </a:rPr>
              <a:t>Navigation</a:t>
            </a:r>
            <a:endParaRPr sz="7200" dirty="0">
              <a:solidFill>
                <a:schemeClr val="accent3">
                  <a:lumMod val="50000"/>
                </a:schemeClr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121867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A9C474C6-1F77-4ED4-9450-6E211B251C8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35748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0"/>
                <a:lumOff val="100000"/>
              </a:schemeClr>
            </a:gs>
            <a:gs pos="16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>
            <a:spLocks noGrp="1"/>
          </p:cNvSpPr>
          <p:nvPr>
            <p:ph type="ctrTitle"/>
          </p:nvPr>
        </p:nvSpPr>
        <p:spPr>
          <a:xfrm>
            <a:off x="130629" y="1307600"/>
            <a:ext cx="4576843" cy="298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7200" dirty="0">
                <a:solidFill>
                  <a:schemeClr val="accent3">
                    <a:lumMod val="50000"/>
                  </a:schemeClr>
                </a:solidFill>
                <a:latin typeface="Lato"/>
                <a:ea typeface="Lato"/>
                <a:cs typeface="Lato"/>
                <a:sym typeface="Lato"/>
              </a:rPr>
              <a:t>Xamarin</a:t>
            </a:r>
            <a:br>
              <a:rPr lang="es-ES" sz="7200" dirty="0">
                <a:solidFill>
                  <a:schemeClr val="accent3">
                    <a:lumMod val="50000"/>
                  </a:schemeClr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s-ES" sz="7200" dirty="0">
                <a:solidFill>
                  <a:schemeClr val="accent3">
                    <a:lumMod val="50000"/>
                  </a:schemeClr>
                </a:solidFill>
                <a:latin typeface="Lato"/>
                <a:ea typeface="Lato"/>
                <a:cs typeface="Lato"/>
                <a:sym typeface="Lato"/>
              </a:rPr>
              <a:t>Forms 4.0</a:t>
            </a:r>
            <a:endParaRPr sz="7200" dirty="0">
              <a:solidFill>
                <a:schemeClr val="accent3">
                  <a:lumMod val="50000"/>
                </a:schemeClr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121867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FC0CB65-A662-4647-AB89-4728B88F6A0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 err="1"/>
              <a:t>Subtitle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4950212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0"/>
                <a:lumOff val="100000"/>
              </a:schemeClr>
            </a:gs>
            <a:gs pos="16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FD49A49-5DC9-4B54-A118-0B6B7B3AB7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242560"/>
          </a:xfrm>
          <a:prstGeom prst="rect">
            <a:avLst/>
          </a:prstGeom>
        </p:spPr>
      </p:pic>
      <p:sp>
        <p:nvSpPr>
          <p:cNvPr id="4" name="Subtitle 3">
            <a:extLst>
              <a:ext uri="{FF2B5EF4-FFF2-40B4-BE49-F238E27FC236}">
                <a16:creationId xmlns:a16="http://schemas.microsoft.com/office/drawing/2014/main" id="{A9C474C6-1F77-4ED4-9450-6E211B251C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24950" y="3265700"/>
            <a:ext cx="1906200" cy="1031700"/>
          </a:xfrm>
        </p:spPr>
        <p:txBody>
          <a:bodyPr/>
          <a:lstStyle/>
          <a:p>
            <a:endParaRPr lang="es-E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4C05F4A-6C98-4097-B0AF-240BE32CC2C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93194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0"/>
                <a:lumOff val="100000"/>
              </a:schemeClr>
            </a:gs>
            <a:gs pos="16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>
            <a:spLocks noGrp="1"/>
          </p:cNvSpPr>
          <p:nvPr>
            <p:ph type="title"/>
          </p:nvPr>
        </p:nvSpPr>
        <p:spPr>
          <a:xfrm>
            <a:off x="871620" y="846778"/>
            <a:ext cx="5324100" cy="48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800" dirty="0" err="1">
                <a:solidFill>
                  <a:schemeClr val="accent3">
                    <a:lumMod val="50000"/>
                  </a:schemeClr>
                </a:solidFill>
                <a:latin typeface="Lato"/>
                <a:ea typeface="Lato"/>
                <a:cs typeface="Lato"/>
                <a:sym typeface="Lato"/>
              </a:rPr>
              <a:t>Navigation</a:t>
            </a:r>
            <a:endParaRPr sz="4800" dirty="0">
              <a:solidFill>
                <a:schemeClr val="accent3">
                  <a:lumMod val="50000"/>
                </a:schemeClr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1" name="Google Shape;91;p18"/>
          <p:cNvSpPr txBox="1">
            <a:spLocks noGrp="1"/>
          </p:cNvSpPr>
          <p:nvPr>
            <p:ph type="body" idx="1"/>
          </p:nvPr>
        </p:nvSpPr>
        <p:spPr>
          <a:xfrm>
            <a:off x="871620" y="1511624"/>
            <a:ext cx="5324100" cy="22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Clr>
                <a:srgbClr val="121867"/>
              </a:buClr>
              <a:buSzPts val="2000"/>
              <a:buFont typeface="Lato"/>
              <a:buChar char="▸"/>
            </a:pPr>
            <a:r>
              <a:rPr lang="es-ES" dirty="0" err="1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Route</a:t>
            </a:r>
            <a:endParaRPr lang="es-ES" dirty="0">
              <a:solidFill>
                <a:schemeClr val="accent3">
                  <a:lumMod val="75000"/>
                </a:schemeClr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Clr>
                <a:srgbClr val="121867"/>
              </a:buClr>
              <a:buSzPts val="2000"/>
              <a:buFont typeface="Lato"/>
              <a:buChar char="▸"/>
            </a:pPr>
            <a:r>
              <a:rPr lang="es-ES" dirty="0" err="1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RouteHost</a:t>
            </a:r>
            <a:endParaRPr lang="es-ES" dirty="0">
              <a:solidFill>
                <a:schemeClr val="accent3">
                  <a:lumMod val="75000"/>
                </a:schemeClr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Clr>
                <a:srgbClr val="121867"/>
              </a:buClr>
              <a:buSzPts val="2000"/>
              <a:buFont typeface="Lato"/>
              <a:buChar char="▸"/>
            </a:pPr>
            <a:r>
              <a:rPr lang="es-ES" dirty="0" err="1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RouteScheme</a:t>
            </a:r>
            <a:endParaRPr lang="es-ES" dirty="0">
              <a:solidFill>
                <a:schemeClr val="accent3">
                  <a:lumMod val="75000"/>
                </a:schemeClr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>
              <a:solidFill>
                <a:schemeClr val="accent3">
                  <a:lumMod val="75000"/>
                </a:schemeClr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14293053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0"/>
                <a:lumOff val="100000"/>
              </a:schemeClr>
            </a:gs>
            <a:gs pos="16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>
            <a:spLocks noGrp="1"/>
          </p:cNvSpPr>
          <p:nvPr>
            <p:ph type="title"/>
          </p:nvPr>
        </p:nvSpPr>
        <p:spPr>
          <a:xfrm>
            <a:off x="871620" y="846778"/>
            <a:ext cx="5324100" cy="48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800" dirty="0" err="1">
                <a:solidFill>
                  <a:schemeClr val="accent3">
                    <a:lumMod val="50000"/>
                  </a:schemeClr>
                </a:solidFill>
                <a:latin typeface="Lato"/>
                <a:ea typeface="Lato"/>
                <a:cs typeface="Lato"/>
                <a:sym typeface="Lato"/>
              </a:rPr>
              <a:t>Navigation</a:t>
            </a:r>
            <a:endParaRPr sz="4800" dirty="0">
              <a:solidFill>
                <a:schemeClr val="accent3">
                  <a:lumMod val="50000"/>
                </a:schemeClr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" name="Google Shape;90;p18">
            <a:extLst>
              <a:ext uri="{FF2B5EF4-FFF2-40B4-BE49-F238E27FC236}">
                <a16:creationId xmlns:a16="http://schemas.microsoft.com/office/drawing/2014/main" id="{E4AB4FB0-16ED-456A-97FC-A7A1F030211D}"/>
              </a:ext>
            </a:extLst>
          </p:cNvPr>
          <p:cNvSpPr txBox="1">
            <a:spLocks/>
          </p:cNvSpPr>
          <p:nvPr/>
        </p:nvSpPr>
        <p:spPr>
          <a:xfrm>
            <a:off x="368926" y="2142016"/>
            <a:ext cx="8553818" cy="4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Montserrat"/>
              <a:buNone/>
              <a:defRPr sz="24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Montserrat"/>
              <a:buNone/>
              <a:defRPr sz="24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Montserrat"/>
              <a:buNone/>
              <a:defRPr sz="24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Montserrat"/>
              <a:buNone/>
              <a:defRPr sz="24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Montserrat"/>
              <a:buNone/>
              <a:defRPr sz="24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Montserrat"/>
              <a:buNone/>
              <a:defRPr sz="24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Montserrat"/>
              <a:buNone/>
              <a:defRPr sz="24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Montserrat"/>
              <a:buNone/>
              <a:defRPr sz="24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Montserrat"/>
              <a:buNone/>
              <a:defRPr sz="24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s-ES" sz="2800" dirty="0">
                <a:solidFill>
                  <a:schemeClr val="accent3">
                    <a:lumMod val="50000"/>
                  </a:schemeClr>
                </a:solidFill>
                <a:latin typeface="Lato"/>
                <a:ea typeface="Lato"/>
                <a:cs typeface="Lato"/>
                <a:sym typeface="Lato"/>
              </a:rPr>
              <a:t>App://www.crossdvlup.com/Workshop</a:t>
            </a:r>
          </a:p>
        </p:txBody>
      </p:sp>
    </p:spTree>
    <p:extLst>
      <p:ext uri="{BB962C8B-B14F-4D97-AF65-F5344CB8AC3E}">
        <p14:creationId xmlns:p14="http://schemas.microsoft.com/office/powerpoint/2010/main" val="39708716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0"/>
                <a:lumOff val="100000"/>
              </a:schemeClr>
            </a:gs>
            <a:gs pos="16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>
            <a:spLocks noGrp="1"/>
          </p:cNvSpPr>
          <p:nvPr>
            <p:ph type="title"/>
          </p:nvPr>
        </p:nvSpPr>
        <p:spPr>
          <a:xfrm>
            <a:off x="871620" y="846778"/>
            <a:ext cx="5324100" cy="48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800" dirty="0" err="1">
                <a:solidFill>
                  <a:schemeClr val="accent3">
                    <a:lumMod val="50000"/>
                  </a:schemeClr>
                </a:solidFill>
                <a:latin typeface="Lato"/>
                <a:ea typeface="Lato"/>
                <a:cs typeface="Lato"/>
                <a:sym typeface="Lato"/>
              </a:rPr>
              <a:t>Navigation</a:t>
            </a:r>
            <a:endParaRPr sz="4800" dirty="0">
              <a:solidFill>
                <a:schemeClr val="accent3">
                  <a:lumMod val="50000"/>
                </a:schemeClr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1" name="Google Shape;91;p18"/>
          <p:cNvSpPr txBox="1">
            <a:spLocks noGrp="1"/>
          </p:cNvSpPr>
          <p:nvPr>
            <p:ph type="body" idx="1"/>
          </p:nvPr>
        </p:nvSpPr>
        <p:spPr>
          <a:xfrm>
            <a:off x="871620" y="1511624"/>
            <a:ext cx="5324100" cy="22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Clr>
                <a:srgbClr val="121867"/>
              </a:buClr>
              <a:buSzPts val="2000"/>
              <a:buFont typeface="Lato"/>
              <a:buChar char="▸"/>
            </a:pPr>
            <a:r>
              <a:rPr lang="es-ES" dirty="0" err="1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Route</a:t>
            </a:r>
            <a:r>
              <a:rPr lang="es-ES" dirty="0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 =&gt; workshop</a:t>
            </a:r>
          </a:p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Clr>
                <a:srgbClr val="121867"/>
              </a:buClr>
              <a:buSzPts val="2000"/>
              <a:buFont typeface="Lato"/>
              <a:buChar char="▸"/>
            </a:pPr>
            <a:r>
              <a:rPr lang="es-ES" dirty="0" err="1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RouteHost</a:t>
            </a:r>
            <a:r>
              <a:rPr lang="es-ES" dirty="0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 =&gt; crossdvlup.com</a:t>
            </a:r>
          </a:p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Clr>
                <a:srgbClr val="121867"/>
              </a:buClr>
              <a:buSzPts val="2000"/>
              <a:buFont typeface="Lato"/>
              <a:buChar char="▸"/>
            </a:pPr>
            <a:r>
              <a:rPr lang="es-ES" dirty="0" err="1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RouteScheme</a:t>
            </a:r>
            <a:r>
              <a:rPr lang="es-ES" dirty="0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 =&gt; app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>
              <a:solidFill>
                <a:schemeClr val="accent3">
                  <a:lumMod val="75000"/>
                </a:schemeClr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26592743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0"/>
                <a:lumOff val="100000"/>
              </a:schemeClr>
            </a:gs>
            <a:gs pos="16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>
            <a:spLocks noGrp="1"/>
          </p:cNvSpPr>
          <p:nvPr>
            <p:ph type="title"/>
          </p:nvPr>
        </p:nvSpPr>
        <p:spPr>
          <a:xfrm>
            <a:off x="871620" y="846778"/>
            <a:ext cx="5324100" cy="48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800" dirty="0" err="1">
                <a:solidFill>
                  <a:schemeClr val="accent3">
                    <a:lumMod val="50000"/>
                  </a:schemeClr>
                </a:solidFill>
                <a:latin typeface="Lato"/>
                <a:ea typeface="Lato"/>
                <a:cs typeface="Lato"/>
                <a:sym typeface="Lato"/>
              </a:rPr>
              <a:t>Navigation</a:t>
            </a:r>
            <a:endParaRPr sz="4800" dirty="0">
              <a:solidFill>
                <a:schemeClr val="accent3">
                  <a:lumMod val="50000"/>
                </a:schemeClr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1" name="Google Shape;91;p18"/>
          <p:cNvSpPr txBox="1">
            <a:spLocks noGrp="1"/>
          </p:cNvSpPr>
          <p:nvPr>
            <p:ph type="body" idx="1"/>
          </p:nvPr>
        </p:nvSpPr>
        <p:spPr>
          <a:xfrm>
            <a:off x="751116" y="1443900"/>
            <a:ext cx="6783823" cy="22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Clr>
                <a:srgbClr val="121867"/>
              </a:buClr>
              <a:buSzPts val="2000"/>
              <a:buFont typeface="Lato"/>
              <a:buChar char="▸"/>
            </a:pPr>
            <a:r>
              <a:rPr lang="es-ES" dirty="0" err="1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Routing.RegisterRoute</a:t>
            </a:r>
            <a:r>
              <a:rPr lang="es-ES" dirty="0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(“</a:t>
            </a:r>
            <a:r>
              <a:rPr lang="es-ES" dirty="0" err="1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WorkshopItemsView</a:t>
            </a:r>
            <a:r>
              <a:rPr lang="es-ES" dirty="0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”, </a:t>
            </a:r>
            <a:r>
              <a:rPr lang="es-ES" dirty="0" err="1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typeof</a:t>
            </a:r>
            <a:r>
              <a:rPr lang="es-ES" dirty="0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(</a:t>
            </a:r>
            <a:r>
              <a:rPr lang="es-ES" dirty="0" err="1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ItemsView</a:t>
            </a:r>
            <a:r>
              <a:rPr lang="es-ES" dirty="0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)) </a:t>
            </a:r>
          </a:p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Clr>
                <a:srgbClr val="121867"/>
              </a:buClr>
              <a:buSzPts val="2000"/>
              <a:buFont typeface="Lato"/>
              <a:buChar char="▸"/>
            </a:pPr>
            <a:r>
              <a:rPr lang="es-ES" dirty="0" err="1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MyShell.GoToAsync</a:t>
            </a:r>
            <a:r>
              <a:rPr lang="es-ES" dirty="0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(new </a:t>
            </a:r>
            <a:r>
              <a:rPr lang="es-ES" dirty="0" err="1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ShellNavigationState</a:t>
            </a:r>
            <a:r>
              <a:rPr lang="es-ES" dirty="0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($”app://workshop/</a:t>
            </a:r>
            <a:r>
              <a:rPr lang="es-ES" dirty="0" err="1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ItemsView</a:t>
            </a:r>
            <a:r>
              <a:rPr lang="es-ES" dirty="0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”))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>
              <a:solidFill>
                <a:schemeClr val="accent3">
                  <a:lumMod val="75000"/>
                </a:schemeClr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2283686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0"/>
                <a:lumOff val="100000"/>
              </a:schemeClr>
            </a:gs>
            <a:gs pos="16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>
            <a:spLocks noGrp="1"/>
          </p:cNvSpPr>
          <p:nvPr>
            <p:ph type="title"/>
          </p:nvPr>
        </p:nvSpPr>
        <p:spPr>
          <a:xfrm>
            <a:off x="871620" y="846778"/>
            <a:ext cx="5324100" cy="48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800" dirty="0" err="1">
                <a:solidFill>
                  <a:schemeClr val="accent3">
                    <a:lumMod val="50000"/>
                  </a:schemeClr>
                </a:solidFill>
                <a:latin typeface="Lato"/>
                <a:ea typeface="Lato"/>
                <a:cs typeface="Lato"/>
                <a:sym typeface="Lato"/>
              </a:rPr>
              <a:t>Navigation</a:t>
            </a:r>
            <a:endParaRPr sz="4800" dirty="0">
              <a:solidFill>
                <a:schemeClr val="accent3">
                  <a:lumMod val="50000"/>
                </a:schemeClr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1" name="Google Shape;91;p18"/>
          <p:cNvSpPr txBox="1">
            <a:spLocks noGrp="1"/>
          </p:cNvSpPr>
          <p:nvPr>
            <p:ph type="body" idx="1"/>
          </p:nvPr>
        </p:nvSpPr>
        <p:spPr>
          <a:xfrm>
            <a:off x="751116" y="1443900"/>
            <a:ext cx="6783823" cy="22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Clr>
                <a:srgbClr val="121867"/>
              </a:buClr>
              <a:buSzPts val="2000"/>
              <a:buFont typeface="Lato"/>
              <a:buChar char="▸"/>
            </a:pPr>
            <a:r>
              <a:rPr lang="es-ES" dirty="0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Actualmente solo se puede navegar dentro  del contenido del Shell</a:t>
            </a:r>
          </a:p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Clr>
                <a:srgbClr val="121867"/>
              </a:buClr>
              <a:buSzPts val="2000"/>
              <a:buFont typeface="Lato"/>
              <a:buChar char="▸"/>
            </a:pPr>
            <a:r>
              <a:rPr lang="es-ES" dirty="0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Desde el Shell podemos sobrecargar los métodos </a:t>
            </a:r>
            <a:r>
              <a:rPr lang="es-ES" dirty="0" err="1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OnNavigating</a:t>
            </a:r>
            <a:r>
              <a:rPr lang="es-ES" dirty="0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 y </a:t>
            </a:r>
            <a:r>
              <a:rPr lang="es-ES" dirty="0" err="1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OnNavigated</a:t>
            </a:r>
            <a:r>
              <a:rPr lang="es-ES" dirty="0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 para poder trabajar sobre la navegación (Cancelarla, verificar donde se navega)</a:t>
            </a:r>
          </a:p>
        </p:txBody>
      </p:sp>
    </p:spTree>
    <p:extLst>
      <p:ext uri="{BB962C8B-B14F-4D97-AF65-F5344CB8AC3E}">
        <p14:creationId xmlns:p14="http://schemas.microsoft.com/office/powerpoint/2010/main" val="31526451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0"/>
                <a:lumOff val="100000"/>
              </a:schemeClr>
            </a:gs>
            <a:gs pos="16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>
            <a:spLocks noGrp="1"/>
          </p:cNvSpPr>
          <p:nvPr>
            <p:ph type="title"/>
          </p:nvPr>
        </p:nvSpPr>
        <p:spPr>
          <a:xfrm>
            <a:off x="871620" y="846778"/>
            <a:ext cx="5324100" cy="48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800" dirty="0" err="1">
                <a:solidFill>
                  <a:schemeClr val="accent3">
                    <a:lumMod val="50000"/>
                  </a:schemeClr>
                </a:solidFill>
                <a:latin typeface="Lato"/>
                <a:ea typeface="Lato"/>
                <a:cs typeface="Lato"/>
                <a:sym typeface="Lato"/>
              </a:rPr>
              <a:t>Navigation</a:t>
            </a:r>
            <a:endParaRPr sz="4800" dirty="0">
              <a:solidFill>
                <a:schemeClr val="accent3">
                  <a:lumMod val="50000"/>
                </a:schemeClr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1" name="Google Shape;91;p18"/>
          <p:cNvSpPr txBox="1">
            <a:spLocks noGrp="1"/>
          </p:cNvSpPr>
          <p:nvPr>
            <p:ph type="body" idx="1"/>
          </p:nvPr>
        </p:nvSpPr>
        <p:spPr>
          <a:xfrm>
            <a:off x="751116" y="1443900"/>
            <a:ext cx="6783823" cy="22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Clr>
                <a:srgbClr val="121867"/>
              </a:buClr>
              <a:buSzPts val="2000"/>
              <a:buFont typeface="Lato"/>
              <a:buChar char="▸"/>
            </a:pPr>
            <a:r>
              <a:rPr lang="es-ES" dirty="0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Añadiendo el atributo </a:t>
            </a:r>
            <a:r>
              <a:rPr lang="es-ES" dirty="0" err="1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QueryProperty</a:t>
            </a:r>
            <a:r>
              <a:rPr lang="es-ES" dirty="0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 a la página podemos agregar parámetros a la navegación</a:t>
            </a:r>
          </a:p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Clr>
                <a:srgbClr val="121867"/>
              </a:buClr>
              <a:buSzPts val="2000"/>
              <a:buFont typeface="Lato"/>
              <a:buChar char="▸"/>
            </a:pPr>
            <a:r>
              <a:rPr lang="es-ES" dirty="0" err="1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MyShell.GoToAsync</a:t>
            </a:r>
            <a:r>
              <a:rPr lang="es-ES" dirty="0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(“app://crossdvlup.com/workshop/</a:t>
            </a:r>
            <a:r>
              <a:rPr lang="es-ES" dirty="0" err="1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workshopItems?name</a:t>
            </a:r>
            <a:r>
              <a:rPr lang="es-ES" dirty="0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=</a:t>
            </a:r>
            <a:r>
              <a:rPr lang="es-ES" dirty="0" err="1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Crossdvlup</a:t>
            </a:r>
            <a:r>
              <a:rPr lang="es-ES" dirty="0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”)</a:t>
            </a:r>
          </a:p>
        </p:txBody>
      </p:sp>
    </p:spTree>
    <p:extLst>
      <p:ext uri="{BB962C8B-B14F-4D97-AF65-F5344CB8AC3E}">
        <p14:creationId xmlns:p14="http://schemas.microsoft.com/office/powerpoint/2010/main" val="3342513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0"/>
                <a:lumOff val="100000"/>
              </a:schemeClr>
            </a:gs>
            <a:gs pos="16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>
            <a:spLocks noGrp="1"/>
          </p:cNvSpPr>
          <p:nvPr>
            <p:ph type="ctrTitle"/>
          </p:nvPr>
        </p:nvSpPr>
        <p:spPr>
          <a:xfrm>
            <a:off x="-4843" y="2153700"/>
            <a:ext cx="5058852" cy="298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7200" dirty="0" err="1">
                <a:solidFill>
                  <a:schemeClr val="accent3">
                    <a:lumMod val="50000"/>
                  </a:schemeClr>
                </a:solidFill>
                <a:latin typeface="Lato"/>
                <a:ea typeface="Lato"/>
                <a:cs typeface="Lato"/>
                <a:sym typeface="Lato"/>
              </a:rPr>
              <a:t>Collection</a:t>
            </a:r>
            <a:br>
              <a:rPr lang="es-ES" sz="7200" dirty="0">
                <a:solidFill>
                  <a:schemeClr val="accent3">
                    <a:lumMod val="50000"/>
                  </a:schemeClr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s-ES" sz="7200" dirty="0">
                <a:solidFill>
                  <a:schemeClr val="accent3">
                    <a:lumMod val="50000"/>
                  </a:schemeClr>
                </a:solidFill>
                <a:latin typeface="Lato"/>
                <a:ea typeface="Lato"/>
                <a:cs typeface="Lato"/>
                <a:sym typeface="Lato"/>
              </a:rPr>
              <a:t>View</a:t>
            </a:r>
            <a:endParaRPr sz="7200" dirty="0">
              <a:solidFill>
                <a:schemeClr val="accent3">
                  <a:lumMod val="50000"/>
                </a:schemeClr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121867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A9C474C6-1F77-4ED4-9450-6E211B251C8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500804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0"/>
                <a:lumOff val="100000"/>
              </a:schemeClr>
            </a:gs>
            <a:gs pos="16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>
            <a:spLocks noGrp="1"/>
          </p:cNvSpPr>
          <p:nvPr>
            <p:ph type="title"/>
          </p:nvPr>
        </p:nvSpPr>
        <p:spPr>
          <a:xfrm>
            <a:off x="871620" y="846778"/>
            <a:ext cx="5324100" cy="48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800" dirty="0" err="1">
                <a:solidFill>
                  <a:schemeClr val="accent3">
                    <a:lumMod val="50000"/>
                  </a:schemeClr>
                </a:solidFill>
                <a:latin typeface="Lato"/>
                <a:ea typeface="Lato"/>
                <a:cs typeface="Lato"/>
                <a:sym typeface="Lato"/>
              </a:rPr>
              <a:t>CollectionView</a:t>
            </a:r>
            <a:endParaRPr sz="4800" dirty="0">
              <a:solidFill>
                <a:schemeClr val="accent3">
                  <a:lumMod val="50000"/>
                </a:schemeClr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1" name="Google Shape;91;p18"/>
          <p:cNvSpPr txBox="1">
            <a:spLocks noGrp="1"/>
          </p:cNvSpPr>
          <p:nvPr>
            <p:ph type="body" idx="1"/>
          </p:nvPr>
        </p:nvSpPr>
        <p:spPr>
          <a:xfrm>
            <a:off x="871620" y="1511624"/>
            <a:ext cx="5324100" cy="22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Clr>
                <a:srgbClr val="121867"/>
              </a:buClr>
              <a:buSzPts val="2000"/>
              <a:buFont typeface="Lato"/>
              <a:buChar char="▸"/>
            </a:pPr>
            <a:r>
              <a:rPr lang="es-ES" dirty="0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Una evolución del </a:t>
            </a:r>
            <a:r>
              <a:rPr lang="es-ES" dirty="0" err="1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ListView</a:t>
            </a:r>
            <a:endParaRPr lang="es-ES" dirty="0">
              <a:solidFill>
                <a:schemeClr val="accent3">
                  <a:lumMod val="75000"/>
                </a:schemeClr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Clr>
                <a:srgbClr val="121867"/>
              </a:buClr>
              <a:buSzPts val="2000"/>
              <a:buFont typeface="Lato"/>
              <a:buChar char="▸"/>
            </a:pPr>
            <a:r>
              <a:rPr lang="es-ES" dirty="0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No </a:t>
            </a:r>
            <a:r>
              <a:rPr lang="es-ES" dirty="0" err="1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ViewCells</a:t>
            </a:r>
            <a:endParaRPr lang="es-ES" dirty="0">
              <a:solidFill>
                <a:schemeClr val="accent3">
                  <a:lumMod val="75000"/>
                </a:schemeClr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Clr>
                <a:srgbClr val="121867"/>
              </a:buClr>
              <a:buSzPts val="2000"/>
              <a:buFont typeface="Lato"/>
              <a:buChar char="▸"/>
            </a:pPr>
            <a:r>
              <a:rPr lang="es-ES" dirty="0" err="1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Layouts</a:t>
            </a:r>
            <a:endParaRPr lang="es-ES" dirty="0">
              <a:solidFill>
                <a:schemeClr val="accent3">
                  <a:lumMod val="75000"/>
                </a:schemeClr>
              </a:solidFill>
              <a:latin typeface="Lato"/>
              <a:ea typeface="Lato"/>
              <a:cs typeface="Lato"/>
              <a:sym typeface="Lato"/>
            </a:endParaRPr>
          </a:p>
          <a:p>
            <a:pPr lvl="1">
              <a:spcBef>
                <a:spcPts val="600"/>
              </a:spcBef>
              <a:buClr>
                <a:srgbClr val="121867"/>
              </a:buClr>
              <a:buFont typeface="Lato"/>
              <a:buChar char="▸"/>
            </a:pPr>
            <a:r>
              <a:rPr lang="es-ES" dirty="0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Horizontal</a:t>
            </a:r>
          </a:p>
          <a:p>
            <a:pPr lvl="1">
              <a:spcBef>
                <a:spcPts val="600"/>
              </a:spcBef>
              <a:buClr>
                <a:srgbClr val="121867"/>
              </a:buClr>
              <a:buFont typeface="Lato"/>
              <a:buChar char="▸"/>
            </a:pPr>
            <a:r>
              <a:rPr lang="es-ES" dirty="0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Vertical</a:t>
            </a:r>
          </a:p>
          <a:p>
            <a:pPr lvl="1">
              <a:spcBef>
                <a:spcPts val="600"/>
              </a:spcBef>
              <a:buClr>
                <a:srgbClr val="121867"/>
              </a:buClr>
              <a:buFont typeface="Lato"/>
              <a:buChar char="▸"/>
            </a:pPr>
            <a:r>
              <a:rPr lang="es-ES" dirty="0" err="1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Carousel</a:t>
            </a:r>
            <a:endParaRPr lang="es-ES" dirty="0">
              <a:solidFill>
                <a:schemeClr val="accent3">
                  <a:lumMod val="75000"/>
                </a:schemeClr>
              </a:solidFill>
              <a:latin typeface="Lato"/>
              <a:ea typeface="Lato"/>
              <a:cs typeface="Lato"/>
              <a:sym typeface="Lato"/>
            </a:endParaRPr>
          </a:p>
          <a:p>
            <a:pPr lvl="1">
              <a:spcBef>
                <a:spcPts val="600"/>
              </a:spcBef>
              <a:buClr>
                <a:srgbClr val="121867"/>
              </a:buClr>
              <a:buFont typeface="Lato"/>
              <a:buChar char="▸"/>
            </a:pPr>
            <a:r>
              <a:rPr lang="es-ES" dirty="0" err="1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Grid</a:t>
            </a:r>
            <a:endParaRPr lang="es-ES" dirty="0">
              <a:solidFill>
                <a:schemeClr val="accent3">
                  <a:lumMod val="75000"/>
                </a:schemeClr>
              </a:solidFill>
              <a:latin typeface="Lato"/>
              <a:ea typeface="Lato"/>
              <a:cs typeface="Lato"/>
              <a:sym typeface="Lato"/>
            </a:endParaRPr>
          </a:p>
          <a:p>
            <a:pPr marL="101600" lvl="0" indent="0" algn="l" rtl="0">
              <a:spcBef>
                <a:spcPts val="0"/>
              </a:spcBef>
              <a:spcAft>
                <a:spcPts val="0"/>
              </a:spcAft>
              <a:buClr>
                <a:srgbClr val="121867"/>
              </a:buClr>
              <a:buSzPts val="2000"/>
              <a:buNone/>
            </a:pPr>
            <a:endParaRPr lang="es-ES" dirty="0">
              <a:solidFill>
                <a:schemeClr val="accent3">
                  <a:lumMod val="75000"/>
                </a:schemeClr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>
              <a:solidFill>
                <a:schemeClr val="accent3">
                  <a:lumMod val="75000"/>
                </a:schemeClr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22212812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0"/>
                <a:lumOff val="100000"/>
              </a:schemeClr>
            </a:gs>
            <a:gs pos="16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3"/>
          <p:cNvSpPr/>
          <p:nvPr/>
        </p:nvSpPr>
        <p:spPr>
          <a:xfrm>
            <a:off x="5985010" y="489825"/>
            <a:ext cx="2075120" cy="4163909"/>
          </a:xfrm>
          <a:custGeom>
            <a:avLst/>
            <a:gdLst/>
            <a:ahLst/>
            <a:cxnLst/>
            <a:rect l="l" t="t" r="r" b="b"/>
            <a:pathLst>
              <a:path w="30819" h="61841" extrusionOk="0">
                <a:moveTo>
                  <a:pt x="5160" y="2580"/>
                </a:moveTo>
                <a:lnTo>
                  <a:pt x="5295" y="2648"/>
                </a:lnTo>
                <a:lnTo>
                  <a:pt x="5363" y="2784"/>
                </a:lnTo>
                <a:lnTo>
                  <a:pt x="5363" y="2920"/>
                </a:lnTo>
                <a:lnTo>
                  <a:pt x="5363" y="3055"/>
                </a:lnTo>
                <a:lnTo>
                  <a:pt x="5295" y="3191"/>
                </a:lnTo>
                <a:lnTo>
                  <a:pt x="5160" y="3259"/>
                </a:lnTo>
                <a:lnTo>
                  <a:pt x="4888" y="3259"/>
                </a:lnTo>
                <a:lnTo>
                  <a:pt x="4752" y="3191"/>
                </a:lnTo>
                <a:lnTo>
                  <a:pt x="4684" y="3055"/>
                </a:lnTo>
                <a:lnTo>
                  <a:pt x="4684" y="2920"/>
                </a:lnTo>
                <a:lnTo>
                  <a:pt x="4684" y="2784"/>
                </a:lnTo>
                <a:lnTo>
                  <a:pt x="4752" y="2648"/>
                </a:lnTo>
                <a:lnTo>
                  <a:pt x="4888" y="2580"/>
                </a:lnTo>
                <a:close/>
                <a:moveTo>
                  <a:pt x="15410" y="2241"/>
                </a:moveTo>
                <a:lnTo>
                  <a:pt x="15681" y="2309"/>
                </a:lnTo>
                <a:lnTo>
                  <a:pt x="15885" y="2444"/>
                </a:lnTo>
                <a:lnTo>
                  <a:pt x="16021" y="2648"/>
                </a:lnTo>
                <a:lnTo>
                  <a:pt x="16088" y="2920"/>
                </a:lnTo>
                <a:lnTo>
                  <a:pt x="16021" y="3191"/>
                </a:lnTo>
                <a:lnTo>
                  <a:pt x="15885" y="3395"/>
                </a:lnTo>
                <a:lnTo>
                  <a:pt x="15681" y="3531"/>
                </a:lnTo>
                <a:lnTo>
                  <a:pt x="15410" y="3598"/>
                </a:lnTo>
                <a:lnTo>
                  <a:pt x="15138" y="3531"/>
                </a:lnTo>
                <a:lnTo>
                  <a:pt x="14934" y="3395"/>
                </a:lnTo>
                <a:lnTo>
                  <a:pt x="14799" y="3191"/>
                </a:lnTo>
                <a:lnTo>
                  <a:pt x="14731" y="2920"/>
                </a:lnTo>
                <a:lnTo>
                  <a:pt x="14799" y="2648"/>
                </a:lnTo>
                <a:lnTo>
                  <a:pt x="14934" y="2444"/>
                </a:lnTo>
                <a:lnTo>
                  <a:pt x="15138" y="2309"/>
                </a:lnTo>
                <a:lnTo>
                  <a:pt x="15410" y="2241"/>
                </a:lnTo>
                <a:close/>
                <a:moveTo>
                  <a:pt x="29393" y="5228"/>
                </a:moveTo>
                <a:lnTo>
                  <a:pt x="29461" y="5296"/>
                </a:lnTo>
                <a:lnTo>
                  <a:pt x="29461" y="54849"/>
                </a:lnTo>
                <a:lnTo>
                  <a:pt x="1426" y="54849"/>
                </a:lnTo>
                <a:lnTo>
                  <a:pt x="1426" y="5296"/>
                </a:lnTo>
                <a:lnTo>
                  <a:pt x="1494" y="5228"/>
                </a:lnTo>
                <a:close/>
                <a:moveTo>
                  <a:pt x="15410" y="544"/>
                </a:moveTo>
                <a:lnTo>
                  <a:pt x="19143" y="612"/>
                </a:lnTo>
                <a:lnTo>
                  <a:pt x="23012" y="747"/>
                </a:lnTo>
                <a:lnTo>
                  <a:pt x="26339" y="951"/>
                </a:lnTo>
                <a:lnTo>
                  <a:pt x="27560" y="1087"/>
                </a:lnTo>
                <a:lnTo>
                  <a:pt x="27560" y="1087"/>
                </a:lnTo>
                <a:lnTo>
                  <a:pt x="26339" y="1019"/>
                </a:lnTo>
                <a:lnTo>
                  <a:pt x="23012" y="815"/>
                </a:lnTo>
                <a:lnTo>
                  <a:pt x="19143" y="680"/>
                </a:lnTo>
                <a:lnTo>
                  <a:pt x="15410" y="612"/>
                </a:lnTo>
                <a:lnTo>
                  <a:pt x="11676" y="680"/>
                </a:lnTo>
                <a:lnTo>
                  <a:pt x="7807" y="815"/>
                </a:lnTo>
                <a:lnTo>
                  <a:pt x="4481" y="1019"/>
                </a:lnTo>
                <a:lnTo>
                  <a:pt x="3259" y="1087"/>
                </a:lnTo>
                <a:lnTo>
                  <a:pt x="2444" y="1223"/>
                </a:lnTo>
                <a:lnTo>
                  <a:pt x="1969" y="1358"/>
                </a:lnTo>
                <a:lnTo>
                  <a:pt x="1630" y="1494"/>
                </a:lnTo>
                <a:lnTo>
                  <a:pt x="1290" y="1698"/>
                </a:lnTo>
                <a:lnTo>
                  <a:pt x="1019" y="1901"/>
                </a:lnTo>
                <a:lnTo>
                  <a:pt x="815" y="2173"/>
                </a:lnTo>
                <a:lnTo>
                  <a:pt x="679" y="2444"/>
                </a:lnTo>
                <a:lnTo>
                  <a:pt x="544" y="2852"/>
                </a:lnTo>
                <a:lnTo>
                  <a:pt x="544" y="3259"/>
                </a:lnTo>
                <a:lnTo>
                  <a:pt x="544" y="58311"/>
                </a:lnTo>
                <a:lnTo>
                  <a:pt x="544" y="58718"/>
                </a:lnTo>
                <a:lnTo>
                  <a:pt x="476" y="58311"/>
                </a:lnTo>
                <a:lnTo>
                  <a:pt x="476" y="3259"/>
                </a:lnTo>
                <a:lnTo>
                  <a:pt x="544" y="2784"/>
                </a:lnTo>
                <a:lnTo>
                  <a:pt x="612" y="2444"/>
                </a:lnTo>
                <a:lnTo>
                  <a:pt x="747" y="2105"/>
                </a:lnTo>
                <a:lnTo>
                  <a:pt x="951" y="1834"/>
                </a:lnTo>
                <a:lnTo>
                  <a:pt x="1222" y="1630"/>
                </a:lnTo>
                <a:lnTo>
                  <a:pt x="1562" y="1426"/>
                </a:lnTo>
                <a:lnTo>
                  <a:pt x="1969" y="1290"/>
                </a:lnTo>
                <a:lnTo>
                  <a:pt x="2444" y="1155"/>
                </a:lnTo>
                <a:lnTo>
                  <a:pt x="3259" y="1087"/>
                </a:lnTo>
                <a:lnTo>
                  <a:pt x="4481" y="951"/>
                </a:lnTo>
                <a:lnTo>
                  <a:pt x="7807" y="747"/>
                </a:lnTo>
                <a:lnTo>
                  <a:pt x="11676" y="612"/>
                </a:lnTo>
                <a:lnTo>
                  <a:pt x="15410" y="544"/>
                </a:lnTo>
                <a:close/>
                <a:moveTo>
                  <a:pt x="27560" y="1087"/>
                </a:moveTo>
                <a:lnTo>
                  <a:pt x="28375" y="1155"/>
                </a:lnTo>
                <a:lnTo>
                  <a:pt x="28850" y="1290"/>
                </a:lnTo>
                <a:lnTo>
                  <a:pt x="29257" y="1426"/>
                </a:lnTo>
                <a:lnTo>
                  <a:pt x="29597" y="1630"/>
                </a:lnTo>
                <a:lnTo>
                  <a:pt x="29868" y="1834"/>
                </a:lnTo>
                <a:lnTo>
                  <a:pt x="30072" y="2105"/>
                </a:lnTo>
                <a:lnTo>
                  <a:pt x="30208" y="2444"/>
                </a:lnTo>
                <a:lnTo>
                  <a:pt x="30276" y="2784"/>
                </a:lnTo>
                <a:lnTo>
                  <a:pt x="30344" y="3259"/>
                </a:lnTo>
                <a:lnTo>
                  <a:pt x="30344" y="58311"/>
                </a:lnTo>
                <a:lnTo>
                  <a:pt x="30276" y="58718"/>
                </a:lnTo>
                <a:lnTo>
                  <a:pt x="30208" y="59125"/>
                </a:lnTo>
                <a:lnTo>
                  <a:pt x="30072" y="59465"/>
                </a:lnTo>
                <a:lnTo>
                  <a:pt x="29868" y="59736"/>
                </a:lnTo>
                <a:lnTo>
                  <a:pt x="29597" y="60008"/>
                </a:lnTo>
                <a:lnTo>
                  <a:pt x="29257" y="60144"/>
                </a:lnTo>
                <a:lnTo>
                  <a:pt x="28850" y="60347"/>
                </a:lnTo>
                <a:lnTo>
                  <a:pt x="28375" y="60415"/>
                </a:lnTo>
                <a:lnTo>
                  <a:pt x="26746" y="60687"/>
                </a:lnTo>
                <a:lnTo>
                  <a:pt x="23895" y="60958"/>
                </a:lnTo>
                <a:lnTo>
                  <a:pt x="22130" y="61094"/>
                </a:lnTo>
                <a:lnTo>
                  <a:pt x="20093" y="61230"/>
                </a:lnTo>
                <a:lnTo>
                  <a:pt x="17853" y="61298"/>
                </a:lnTo>
                <a:lnTo>
                  <a:pt x="12966" y="61298"/>
                </a:lnTo>
                <a:lnTo>
                  <a:pt x="10726" y="61230"/>
                </a:lnTo>
                <a:lnTo>
                  <a:pt x="8689" y="61094"/>
                </a:lnTo>
                <a:lnTo>
                  <a:pt x="6924" y="60958"/>
                </a:lnTo>
                <a:lnTo>
                  <a:pt x="4073" y="60687"/>
                </a:lnTo>
                <a:lnTo>
                  <a:pt x="2444" y="60415"/>
                </a:lnTo>
                <a:lnTo>
                  <a:pt x="1969" y="60347"/>
                </a:lnTo>
                <a:lnTo>
                  <a:pt x="1562" y="60144"/>
                </a:lnTo>
                <a:lnTo>
                  <a:pt x="1290" y="60008"/>
                </a:lnTo>
                <a:lnTo>
                  <a:pt x="951" y="59736"/>
                </a:lnTo>
                <a:lnTo>
                  <a:pt x="747" y="59465"/>
                </a:lnTo>
                <a:lnTo>
                  <a:pt x="612" y="59125"/>
                </a:lnTo>
                <a:lnTo>
                  <a:pt x="544" y="58718"/>
                </a:lnTo>
                <a:lnTo>
                  <a:pt x="544" y="58718"/>
                </a:lnTo>
                <a:lnTo>
                  <a:pt x="679" y="59125"/>
                </a:lnTo>
                <a:lnTo>
                  <a:pt x="815" y="59397"/>
                </a:lnTo>
                <a:lnTo>
                  <a:pt x="1019" y="59669"/>
                </a:lnTo>
                <a:lnTo>
                  <a:pt x="1290" y="59940"/>
                </a:lnTo>
                <a:lnTo>
                  <a:pt x="1630" y="60144"/>
                </a:lnTo>
                <a:lnTo>
                  <a:pt x="2037" y="60279"/>
                </a:lnTo>
                <a:lnTo>
                  <a:pt x="2444" y="60415"/>
                </a:lnTo>
                <a:lnTo>
                  <a:pt x="4073" y="60619"/>
                </a:lnTo>
                <a:lnTo>
                  <a:pt x="6924" y="60890"/>
                </a:lnTo>
                <a:lnTo>
                  <a:pt x="8689" y="61026"/>
                </a:lnTo>
                <a:lnTo>
                  <a:pt x="10726" y="61162"/>
                </a:lnTo>
                <a:lnTo>
                  <a:pt x="12966" y="61230"/>
                </a:lnTo>
                <a:lnTo>
                  <a:pt x="17853" y="61230"/>
                </a:lnTo>
                <a:lnTo>
                  <a:pt x="20093" y="61162"/>
                </a:lnTo>
                <a:lnTo>
                  <a:pt x="22130" y="61026"/>
                </a:lnTo>
                <a:lnTo>
                  <a:pt x="23895" y="60890"/>
                </a:lnTo>
                <a:lnTo>
                  <a:pt x="26746" y="60619"/>
                </a:lnTo>
                <a:lnTo>
                  <a:pt x="28375" y="60415"/>
                </a:lnTo>
                <a:lnTo>
                  <a:pt x="28850" y="60279"/>
                </a:lnTo>
                <a:lnTo>
                  <a:pt x="29190" y="60144"/>
                </a:lnTo>
                <a:lnTo>
                  <a:pt x="29529" y="59940"/>
                </a:lnTo>
                <a:lnTo>
                  <a:pt x="29800" y="59669"/>
                </a:lnTo>
                <a:lnTo>
                  <a:pt x="30004" y="59397"/>
                </a:lnTo>
                <a:lnTo>
                  <a:pt x="30140" y="59125"/>
                </a:lnTo>
                <a:lnTo>
                  <a:pt x="30276" y="58718"/>
                </a:lnTo>
                <a:lnTo>
                  <a:pt x="30276" y="58311"/>
                </a:lnTo>
                <a:lnTo>
                  <a:pt x="30276" y="3259"/>
                </a:lnTo>
                <a:lnTo>
                  <a:pt x="30276" y="2852"/>
                </a:lnTo>
                <a:lnTo>
                  <a:pt x="30140" y="2444"/>
                </a:lnTo>
                <a:lnTo>
                  <a:pt x="30004" y="2173"/>
                </a:lnTo>
                <a:lnTo>
                  <a:pt x="29800" y="1901"/>
                </a:lnTo>
                <a:lnTo>
                  <a:pt x="29529" y="1698"/>
                </a:lnTo>
                <a:lnTo>
                  <a:pt x="29190" y="1494"/>
                </a:lnTo>
                <a:lnTo>
                  <a:pt x="28850" y="1358"/>
                </a:lnTo>
                <a:lnTo>
                  <a:pt x="28375" y="1223"/>
                </a:lnTo>
                <a:lnTo>
                  <a:pt x="27560" y="1087"/>
                </a:lnTo>
                <a:close/>
                <a:moveTo>
                  <a:pt x="15410" y="1"/>
                </a:moveTo>
                <a:lnTo>
                  <a:pt x="11608" y="69"/>
                </a:lnTo>
                <a:lnTo>
                  <a:pt x="7739" y="204"/>
                </a:lnTo>
                <a:lnTo>
                  <a:pt x="4413" y="408"/>
                </a:lnTo>
                <a:lnTo>
                  <a:pt x="3191" y="544"/>
                </a:lnTo>
                <a:lnTo>
                  <a:pt x="2309" y="680"/>
                </a:lnTo>
                <a:lnTo>
                  <a:pt x="1765" y="815"/>
                </a:lnTo>
                <a:lnTo>
                  <a:pt x="1290" y="1019"/>
                </a:lnTo>
                <a:lnTo>
                  <a:pt x="883" y="1223"/>
                </a:lnTo>
                <a:lnTo>
                  <a:pt x="544" y="1494"/>
                </a:lnTo>
                <a:lnTo>
                  <a:pt x="340" y="1901"/>
                </a:lnTo>
                <a:lnTo>
                  <a:pt x="136" y="2241"/>
                </a:lnTo>
                <a:lnTo>
                  <a:pt x="1" y="2716"/>
                </a:lnTo>
                <a:lnTo>
                  <a:pt x="1" y="3259"/>
                </a:lnTo>
                <a:lnTo>
                  <a:pt x="1" y="58311"/>
                </a:lnTo>
                <a:lnTo>
                  <a:pt x="1" y="58854"/>
                </a:lnTo>
                <a:lnTo>
                  <a:pt x="136" y="59261"/>
                </a:lnTo>
                <a:lnTo>
                  <a:pt x="340" y="59736"/>
                </a:lnTo>
                <a:lnTo>
                  <a:pt x="612" y="60076"/>
                </a:lnTo>
                <a:lnTo>
                  <a:pt x="951" y="60347"/>
                </a:lnTo>
                <a:lnTo>
                  <a:pt x="1358" y="60619"/>
                </a:lnTo>
                <a:lnTo>
                  <a:pt x="1833" y="60823"/>
                </a:lnTo>
                <a:lnTo>
                  <a:pt x="2309" y="60958"/>
                </a:lnTo>
                <a:lnTo>
                  <a:pt x="4006" y="61162"/>
                </a:lnTo>
                <a:lnTo>
                  <a:pt x="6857" y="61501"/>
                </a:lnTo>
                <a:lnTo>
                  <a:pt x="8689" y="61637"/>
                </a:lnTo>
                <a:lnTo>
                  <a:pt x="10726" y="61705"/>
                </a:lnTo>
                <a:lnTo>
                  <a:pt x="12966" y="61773"/>
                </a:lnTo>
                <a:lnTo>
                  <a:pt x="15410" y="61841"/>
                </a:lnTo>
                <a:lnTo>
                  <a:pt x="17853" y="61773"/>
                </a:lnTo>
                <a:lnTo>
                  <a:pt x="20093" y="61705"/>
                </a:lnTo>
                <a:lnTo>
                  <a:pt x="22130" y="61637"/>
                </a:lnTo>
                <a:lnTo>
                  <a:pt x="23963" y="61501"/>
                </a:lnTo>
                <a:lnTo>
                  <a:pt x="26814" y="61162"/>
                </a:lnTo>
                <a:lnTo>
                  <a:pt x="28511" y="60958"/>
                </a:lnTo>
                <a:lnTo>
                  <a:pt x="28986" y="60823"/>
                </a:lnTo>
                <a:lnTo>
                  <a:pt x="29461" y="60619"/>
                </a:lnTo>
                <a:lnTo>
                  <a:pt x="29868" y="60347"/>
                </a:lnTo>
                <a:lnTo>
                  <a:pt x="30208" y="60076"/>
                </a:lnTo>
                <a:lnTo>
                  <a:pt x="30479" y="59736"/>
                </a:lnTo>
                <a:lnTo>
                  <a:pt x="30683" y="59261"/>
                </a:lnTo>
                <a:lnTo>
                  <a:pt x="30819" y="58854"/>
                </a:lnTo>
                <a:lnTo>
                  <a:pt x="30819" y="58311"/>
                </a:lnTo>
                <a:lnTo>
                  <a:pt x="30819" y="3259"/>
                </a:lnTo>
                <a:lnTo>
                  <a:pt x="30819" y="2716"/>
                </a:lnTo>
                <a:lnTo>
                  <a:pt x="30683" y="2241"/>
                </a:lnTo>
                <a:lnTo>
                  <a:pt x="30547" y="1901"/>
                </a:lnTo>
                <a:lnTo>
                  <a:pt x="30276" y="1494"/>
                </a:lnTo>
                <a:lnTo>
                  <a:pt x="29936" y="1223"/>
                </a:lnTo>
                <a:lnTo>
                  <a:pt x="29529" y="1019"/>
                </a:lnTo>
                <a:lnTo>
                  <a:pt x="29054" y="815"/>
                </a:lnTo>
                <a:lnTo>
                  <a:pt x="28511" y="680"/>
                </a:lnTo>
                <a:lnTo>
                  <a:pt x="27628" y="544"/>
                </a:lnTo>
                <a:lnTo>
                  <a:pt x="26406" y="408"/>
                </a:lnTo>
                <a:lnTo>
                  <a:pt x="23080" y="204"/>
                </a:lnTo>
                <a:lnTo>
                  <a:pt x="19211" y="69"/>
                </a:lnTo>
                <a:lnTo>
                  <a:pt x="15410" y="1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64" name="Google Shape;264;p33"/>
          <p:cNvSpPr/>
          <p:nvPr/>
        </p:nvSpPr>
        <p:spPr>
          <a:xfrm>
            <a:off x="6078325" y="839000"/>
            <a:ext cx="1888500" cy="33561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000" b="0" i="0" u="none" strike="noStrike" kern="0" cap="none" spc="0" normalizeH="0" baseline="0" noProof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Karla"/>
                <a:ea typeface="Karla"/>
                <a:cs typeface="Karla"/>
                <a:sym typeface="Karla"/>
              </a:rPr>
              <a:t>Place your screenshot here</a:t>
            </a:r>
            <a:endParaRPr kumimoji="0" sz="1000" b="0" i="0" u="none" strike="noStrike" kern="0" cap="none" spc="0" normalizeH="0" baseline="0" noProof="0">
              <a:ln>
                <a:noFill/>
              </a:ln>
              <a:solidFill>
                <a:srgbClr val="999999"/>
              </a:solidFill>
              <a:effectLst/>
              <a:uLnTx/>
              <a:uFillTx/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65" name="Google Shape;265;p3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>
                <a:solidFill>
                  <a:schemeClr val="accent3">
                    <a:lumMod val="50000"/>
                  </a:schemeClr>
                </a:solidFill>
                <a:latin typeface="Lato"/>
                <a:ea typeface="Lato"/>
                <a:cs typeface="Lato"/>
                <a:sym typeface="Lato"/>
              </a:rPr>
              <a:t>Basic</a:t>
            </a:r>
            <a:endParaRPr dirty="0">
              <a:solidFill>
                <a:schemeClr val="accent3">
                  <a:lumMod val="50000"/>
                </a:schemeClr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404D46-9370-4B8D-A41C-ACF01B42CE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>
              <a:solidFill>
                <a:srgbClr val="92D05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11E8CA5-5EB2-4E06-B5AE-1014D480DC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6757" y="840805"/>
            <a:ext cx="1905895" cy="3352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034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0"/>
                <a:lumOff val="100000"/>
              </a:schemeClr>
            </a:gs>
            <a:gs pos="16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>
            <a:spLocks noGrp="1"/>
          </p:cNvSpPr>
          <p:nvPr>
            <p:ph type="title"/>
          </p:nvPr>
        </p:nvSpPr>
        <p:spPr>
          <a:xfrm>
            <a:off x="871620" y="846778"/>
            <a:ext cx="5324100" cy="48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800" dirty="0">
                <a:solidFill>
                  <a:schemeClr val="accent3">
                    <a:lumMod val="50000"/>
                  </a:schemeClr>
                </a:solidFill>
                <a:latin typeface="Lato"/>
                <a:ea typeface="Lato"/>
                <a:cs typeface="Lato"/>
                <a:sym typeface="Lato"/>
              </a:rPr>
              <a:t>Spoiler </a:t>
            </a:r>
            <a:r>
              <a:rPr lang="es-ES" sz="4800" dirty="0" err="1">
                <a:solidFill>
                  <a:schemeClr val="accent3">
                    <a:lumMod val="50000"/>
                  </a:schemeClr>
                </a:solidFill>
                <a:latin typeface="Lato"/>
                <a:ea typeface="Lato"/>
                <a:cs typeface="Lato"/>
                <a:sym typeface="Lato"/>
              </a:rPr>
              <a:t>Alert</a:t>
            </a:r>
            <a:endParaRPr sz="4800" dirty="0">
              <a:solidFill>
                <a:schemeClr val="accent3">
                  <a:lumMod val="50000"/>
                </a:schemeClr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1" name="Google Shape;91;p18"/>
          <p:cNvSpPr txBox="1">
            <a:spLocks noGrp="1"/>
          </p:cNvSpPr>
          <p:nvPr>
            <p:ph type="body" idx="1"/>
          </p:nvPr>
        </p:nvSpPr>
        <p:spPr>
          <a:xfrm>
            <a:off x="871620" y="1511624"/>
            <a:ext cx="5324100" cy="22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Clr>
                <a:srgbClr val="121867"/>
              </a:buClr>
              <a:buSzPts val="2000"/>
              <a:buFont typeface="Lato"/>
              <a:buChar char="▸"/>
            </a:pPr>
            <a:r>
              <a:rPr lang="es-ES" dirty="0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Xamarin Forms 4.0 es Alpha</a:t>
            </a:r>
          </a:p>
          <a:p>
            <a:pPr marL="101600" lvl="0" indent="0" algn="l" rtl="0">
              <a:spcBef>
                <a:spcPts val="0"/>
              </a:spcBef>
              <a:spcAft>
                <a:spcPts val="0"/>
              </a:spcAft>
              <a:buClr>
                <a:srgbClr val="121867"/>
              </a:buClr>
              <a:buSzPts val="2000"/>
              <a:buNone/>
            </a:pPr>
            <a:endParaRPr lang="es-ES" dirty="0">
              <a:solidFill>
                <a:schemeClr val="accent3">
                  <a:lumMod val="75000"/>
                </a:schemeClr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>
              <a:solidFill>
                <a:schemeClr val="accent3">
                  <a:lumMod val="75000"/>
                </a:schemeClr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29522050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0"/>
                <a:lumOff val="100000"/>
              </a:schemeClr>
            </a:gs>
            <a:gs pos="16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3"/>
          <p:cNvSpPr/>
          <p:nvPr/>
        </p:nvSpPr>
        <p:spPr>
          <a:xfrm>
            <a:off x="5985010" y="489825"/>
            <a:ext cx="2075120" cy="4163909"/>
          </a:xfrm>
          <a:custGeom>
            <a:avLst/>
            <a:gdLst/>
            <a:ahLst/>
            <a:cxnLst/>
            <a:rect l="l" t="t" r="r" b="b"/>
            <a:pathLst>
              <a:path w="30819" h="61841" extrusionOk="0">
                <a:moveTo>
                  <a:pt x="5160" y="2580"/>
                </a:moveTo>
                <a:lnTo>
                  <a:pt x="5295" y="2648"/>
                </a:lnTo>
                <a:lnTo>
                  <a:pt x="5363" y="2784"/>
                </a:lnTo>
                <a:lnTo>
                  <a:pt x="5363" y="2920"/>
                </a:lnTo>
                <a:lnTo>
                  <a:pt x="5363" y="3055"/>
                </a:lnTo>
                <a:lnTo>
                  <a:pt x="5295" y="3191"/>
                </a:lnTo>
                <a:lnTo>
                  <a:pt x="5160" y="3259"/>
                </a:lnTo>
                <a:lnTo>
                  <a:pt x="4888" y="3259"/>
                </a:lnTo>
                <a:lnTo>
                  <a:pt x="4752" y="3191"/>
                </a:lnTo>
                <a:lnTo>
                  <a:pt x="4684" y="3055"/>
                </a:lnTo>
                <a:lnTo>
                  <a:pt x="4684" y="2920"/>
                </a:lnTo>
                <a:lnTo>
                  <a:pt x="4684" y="2784"/>
                </a:lnTo>
                <a:lnTo>
                  <a:pt x="4752" y="2648"/>
                </a:lnTo>
                <a:lnTo>
                  <a:pt x="4888" y="2580"/>
                </a:lnTo>
                <a:close/>
                <a:moveTo>
                  <a:pt x="15410" y="2241"/>
                </a:moveTo>
                <a:lnTo>
                  <a:pt x="15681" y="2309"/>
                </a:lnTo>
                <a:lnTo>
                  <a:pt x="15885" y="2444"/>
                </a:lnTo>
                <a:lnTo>
                  <a:pt x="16021" y="2648"/>
                </a:lnTo>
                <a:lnTo>
                  <a:pt x="16088" y="2920"/>
                </a:lnTo>
                <a:lnTo>
                  <a:pt x="16021" y="3191"/>
                </a:lnTo>
                <a:lnTo>
                  <a:pt x="15885" y="3395"/>
                </a:lnTo>
                <a:lnTo>
                  <a:pt x="15681" y="3531"/>
                </a:lnTo>
                <a:lnTo>
                  <a:pt x="15410" y="3598"/>
                </a:lnTo>
                <a:lnTo>
                  <a:pt x="15138" y="3531"/>
                </a:lnTo>
                <a:lnTo>
                  <a:pt x="14934" y="3395"/>
                </a:lnTo>
                <a:lnTo>
                  <a:pt x="14799" y="3191"/>
                </a:lnTo>
                <a:lnTo>
                  <a:pt x="14731" y="2920"/>
                </a:lnTo>
                <a:lnTo>
                  <a:pt x="14799" y="2648"/>
                </a:lnTo>
                <a:lnTo>
                  <a:pt x="14934" y="2444"/>
                </a:lnTo>
                <a:lnTo>
                  <a:pt x="15138" y="2309"/>
                </a:lnTo>
                <a:lnTo>
                  <a:pt x="15410" y="2241"/>
                </a:lnTo>
                <a:close/>
                <a:moveTo>
                  <a:pt x="29393" y="5228"/>
                </a:moveTo>
                <a:lnTo>
                  <a:pt x="29461" y="5296"/>
                </a:lnTo>
                <a:lnTo>
                  <a:pt x="29461" y="54849"/>
                </a:lnTo>
                <a:lnTo>
                  <a:pt x="1426" y="54849"/>
                </a:lnTo>
                <a:lnTo>
                  <a:pt x="1426" y="5296"/>
                </a:lnTo>
                <a:lnTo>
                  <a:pt x="1494" y="5228"/>
                </a:lnTo>
                <a:close/>
                <a:moveTo>
                  <a:pt x="15410" y="544"/>
                </a:moveTo>
                <a:lnTo>
                  <a:pt x="19143" y="612"/>
                </a:lnTo>
                <a:lnTo>
                  <a:pt x="23012" y="747"/>
                </a:lnTo>
                <a:lnTo>
                  <a:pt x="26339" y="951"/>
                </a:lnTo>
                <a:lnTo>
                  <a:pt x="27560" y="1087"/>
                </a:lnTo>
                <a:lnTo>
                  <a:pt x="27560" y="1087"/>
                </a:lnTo>
                <a:lnTo>
                  <a:pt x="26339" y="1019"/>
                </a:lnTo>
                <a:lnTo>
                  <a:pt x="23012" y="815"/>
                </a:lnTo>
                <a:lnTo>
                  <a:pt x="19143" y="680"/>
                </a:lnTo>
                <a:lnTo>
                  <a:pt x="15410" y="612"/>
                </a:lnTo>
                <a:lnTo>
                  <a:pt x="11676" y="680"/>
                </a:lnTo>
                <a:lnTo>
                  <a:pt x="7807" y="815"/>
                </a:lnTo>
                <a:lnTo>
                  <a:pt x="4481" y="1019"/>
                </a:lnTo>
                <a:lnTo>
                  <a:pt x="3259" y="1087"/>
                </a:lnTo>
                <a:lnTo>
                  <a:pt x="2444" y="1223"/>
                </a:lnTo>
                <a:lnTo>
                  <a:pt x="1969" y="1358"/>
                </a:lnTo>
                <a:lnTo>
                  <a:pt x="1630" y="1494"/>
                </a:lnTo>
                <a:lnTo>
                  <a:pt x="1290" y="1698"/>
                </a:lnTo>
                <a:lnTo>
                  <a:pt x="1019" y="1901"/>
                </a:lnTo>
                <a:lnTo>
                  <a:pt x="815" y="2173"/>
                </a:lnTo>
                <a:lnTo>
                  <a:pt x="679" y="2444"/>
                </a:lnTo>
                <a:lnTo>
                  <a:pt x="544" y="2852"/>
                </a:lnTo>
                <a:lnTo>
                  <a:pt x="544" y="3259"/>
                </a:lnTo>
                <a:lnTo>
                  <a:pt x="544" y="58311"/>
                </a:lnTo>
                <a:lnTo>
                  <a:pt x="544" y="58718"/>
                </a:lnTo>
                <a:lnTo>
                  <a:pt x="476" y="58311"/>
                </a:lnTo>
                <a:lnTo>
                  <a:pt x="476" y="3259"/>
                </a:lnTo>
                <a:lnTo>
                  <a:pt x="544" y="2784"/>
                </a:lnTo>
                <a:lnTo>
                  <a:pt x="612" y="2444"/>
                </a:lnTo>
                <a:lnTo>
                  <a:pt x="747" y="2105"/>
                </a:lnTo>
                <a:lnTo>
                  <a:pt x="951" y="1834"/>
                </a:lnTo>
                <a:lnTo>
                  <a:pt x="1222" y="1630"/>
                </a:lnTo>
                <a:lnTo>
                  <a:pt x="1562" y="1426"/>
                </a:lnTo>
                <a:lnTo>
                  <a:pt x="1969" y="1290"/>
                </a:lnTo>
                <a:lnTo>
                  <a:pt x="2444" y="1155"/>
                </a:lnTo>
                <a:lnTo>
                  <a:pt x="3259" y="1087"/>
                </a:lnTo>
                <a:lnTo>
                  <a:pt x="4481" y="951"/>
                </a:lnTo>
                <a:lnTo>
                  <a:pt x="7807" y="747"/>
                </a:lnTo>
                <a:lnTo>
                  <a:pt x="11676" y="612"/>
                </a:lnTo>
                <a:lnTo>
                  <a:pt x="15410" y="544"/>
                </a:lnTo>
                <a:close/>
                <a:moveTo>
                  <a:pt x="27560" y="1087"/>
                </a:moveTo>
                <a:lnTo>
                  <a:pt x="28375" y="1155"/>
                </a:lnTo>
                <a:lnTo>
                  <a:pt x="28850" y="1290"/>
                </a:lnTo>
                <a:lnTo>
                  <a:pt x="29257" y="1426"/>
                </a:lnTo>
                <a:lnTo>
                  <a:pt x="29597" y="1630"/>
                </a:lnTo>
                <a:lnTo>
                  <a:pt x="29868" y="1834"/>
                </a:lnTo>
                <a:lnTo>
                  <a:pt x="30072" y="2105"/>
                </a:lnTo>
                <a:lnTo>
                  <a:pt x="30208" y="2444"/>
                </a:lnTo>
                <a:lnTo>
                  <a:pt x="30276" y="2784"/>
                </a:lnTo>
                <a:lnTo>
                  <a:pt x="30344" y="3259"/>
                </a:lnTo>
                <a:lnTo>
                  <a:pt x="30344" y="58311"/>
                </a:lnTo>
                <a:lnTo>
                  <a:pt x="30276" y="58718"/>
                </a:lnTo>
                <a:lnTo>
                  <a:pt x="30208" y="59125"/>
                </a:lnTo>
                <a:lnTo>
                  <a:pt x="30072" y="59465"/>
                </a:lnTo>
                <a:lnTo>
                  <a:pt x="29868" y="59736"/>
                </a:lnTo>
                <a:lnTo>
                  <a:pt x="29597" y="60008"/>
                </a:lnTo>
                <a:lnTo>
                  <a:pt x="29257" y="60144"/>
                </a:lnTo>
                <a:lnTo>
                  <a:pt x="28850" y="60347"/>
                </a:lnTo>
                <a:lnTo>
                  <a:pt x="28375" y="60415"/>
                </a:lnTo>
                <a:lnTo>
                  <a:pt x="26746" y="60687"/>
                </a:lnTo>
                <a:lnTo>
                  <a:pt x="23895" y="60958"/>
                </a:lnTo>
                <a:lnTo>
                  <a:pt x="22130" y="61094"/>
                </a:lnTo>
                <a:lnTo>
                  <a:pt x="20093" y="61230"/>
                </a:lnTo>
                <a:lnTo>
                  <a:pt x="17853" y="61298"/>
                </a:lnTo>
                <a:lnTo>
                  <a:pt x="12966" y="61298"/>
                </a:lnTo>
                <a:lnTo>
                  <a:pt x="10726" y="61230"/>
                </a:lnTo>
                <a:lnTo>
                  <a:pt x="8689" y="61094"/>
                </a:lnTo>
                <a:lnTo>
                  <a:pt x="6924" y="60958"/>
                </a:lnTo>
                <a:lnTo>
                  <a:pt x="4073" y="60687"/>
                </a:lnTo>
                <a:lnTo>
                  <a:pt x="2444" y="60415"/>
                </a:lnTo>
                <a:lnTo>
                  <a:pt x="1969" y="60347"/>
                </a:lnTo>
                <a:lnTo>
                  <a:pt x="1562" y="60144"/>
                </a:lnTo>
                <a:lnTo>
                  <a:pt x="1290" y="60008"/>
                </a:lnTo>
                <a:lnTo>
                  <a:pt x="951" y="59736"/>
                </a:lnTo>
                <a:lnTo>
                  <a:pt x="747" y="59465"/>
                </a:lnTo>
                <a:lnTo>
                  <a:pt x="612" y="59125"/>
                </a:lnTo>
                <a:lnTo>
                  <a:pt x="544" y="58718"/>
                </a:lnTo>
                <a:lnTo>
                  <a:pt x="544" y="58718"/>
                </a:lnTo>
                <a:lnTo>
                  <a:pt x="679" y="59125"/>
                </a:lnTo>
                <a:lnTo>
                  <a:pt x="815" y="59397"/>
                </a:lnTo>
                <a:lnTo>
                  <a:pt x="1019" y="59669"/>
                </a:lnTo>
                <a:lnTo>
                  <a:pt x="1290" y="59940"/>
                </a:lnTo>
                <a:lnTo>
                  <a:pt x="1630" y="60144"/>
                </a:lnTo>
                <a:lnTo>
                  <a:pt x="2037" y="60279"/>
                </a:lnTo>
                <a:lnTo>
                  <a:pt x="2444" y="60415"/>
                </a:lnTo>
                <a:lnTo>
                  <a:pt x="4073" y="60619"/>
                </a:lnTo>
                <a:lnTo>
                  <a:pt x="6924" y="60890"/>
                </a:lnTo>
                <a:lnTo>
                  <a:pt x="8689" y="61026"/>
                </a:lnTo>
                <a:lnTo>
                  <a:pt x="10726" y="61162"/>
                </a:lnTo>
                <a:lnTo>
                  <a:pt x="12966" y="61230"/>
                </a:lnTo>
                <a:lnTo>
                  <a:pt x="17853" y="61230"/>
                </a:lnTo>
                <a:lnTo>
                  <a:pt x="20093" y="61162"/>
                </a:lnTo>
                <a:lnTo>
                  <a:pt x="22130" y="61026"/>
                </a:lnTo>
                <a:lnTo>
                  <a:pt x="23895" y="60890"/>
                </a:lnTo>
                <a:lnTo>
                  <a:pt x="26746" y="60619"/>
                </a:lnTo>
                <a:lnTo>
                  <a:pt x="28375" y="60415"/>
                </a:lnTo>
                <a:lnTo>
                  <a:pt x="28850" y="60279"/>
                </a:lnTo>
                <a:lnTo>
                  <a:pt x="29190" y="60144"/>
                </a:lnTo>
                <a:lnTo>
                  <a:pt x="29529" y="59940"/>
                </a:lnTo>
                <a:lnTo>
                  <a:pt x="29800" y="59669"/>
                </a:lnTo>
                <a:lnTo>
                  <a:pt x="30004" y="59397"/>
                </a:lnTo>
                <a:lnTo>
                  <a:pt x="30140" y="59125"/>
                </a:lnTo>
                <a:lnTo>
                  <a:pt x="30276" y="58718"/>
                </a:lnTo>
                <a:lnTo>
                  <a:pt x="30276" y="58311"/>
                </a:lnTo>
                <a:lnTo>
                  <a:pt x="30276" y="3259"/>
                </a:lnTo>
                <a:lnTo>
                  <a:pt x="30276" y="2852"/>
                </a:lnTo>
                <a:lnTo>
                  <a:pt x="30140" y="2444"/>
                </a:lnTo>
                <a:lnTo>
                  <a:pt x="30004" y="2173"/>
                </a:lnTo>
                <a:lnTo>
                  <a:pt x="29800" y="1901"/>
                </a:lnTo>
                <a:lnTo>
                  <a:pt x="29529" y="1698"/>
                </a:lnTo>
                <a:lnTo>
                  <a:pt x="29190" y="1494"/>
                </a:lnTo>
                <a:lnTo>
                  <a:pt x="28850" y="1358"/>
                </a:lnTo>
                <a:lnTo>
                  <a:pt x="28375" y="1223"/>
                </a:lnTo>
                <a:lnTo>
                  <a:pt x="27560" y="1087"/>
                </a:lnTo>
                <a:close/>
                <a:moveTo>
                  <a:pt x="15410" y="1"/>
                </a:moveTo>
                <a:lnTo>
                  <a:pt x="11608" y="69"/>
                </a:lnTo>
                <a:lnTo>
                  <a:pt x="7739" y="204"/>
                </a:lnTo>
                <a:lnTo>
                  <a:pt x="4413" y="408"/>
                </a:lnTo>
                <a:lnTo>
                  <a:pt x="3191" y="544"/>
                </a:lnTo>
                <a:lnTo>
                  <a:pt x="2309" y="680"/>
                </a:lnTo>
                <a:lnTo>
                  <a:pt x="1765" y="815"/>
                </a:lnTo>
                <a:lnTo>
                  <a:pt x="1290" y="1019"/>
                </a:lnTo>
                <a:lnTo>
                  <a:pt x="883" y="1223"/>
                </a:lnTo>
                <a:lnTo>
                  <a:pt x="544" y="1494"/>
                </a:lnTo>
                <a:lnTo>
                  <a:pt x="340" y="1901"/>
                </a:lnTo>
                <a:lnTo>
                  <a:pt x="136" y="2241"/>
                </a:lnTo>
                <a:lnTo>
                  <a:pt x="1" y="2716"/>
                </a:lnTo>
                <a:lnTo>
                  <a:pt x="1" y="3259"/>
                </a:lnTo>
                <a:lnTo>
                  <a:pt x="1" y="58311"/>
                </a:lnTo>
                <a:lnTo>
                  <a:pt x="1" y="58854"/>
                </a:lnTo>
                <a:lnTo>
                  <a:pt x="136" y="59261"/>
                </a:lnTo>
                <a:lnTo>
                  <a:pt x="340" y="59736"/>
                </a:lnTo>
                <a:lnTo>
                  <a:pt x="612" y="60076"/>
                </a:lnTo>
                <a:lnTo>
                  <a:pt x="951" y="60347"/>
                </a:lnTo>
                <a:lnTo>
                  <a:pt x="1358" y="60619"/>
                </a:lnTo>
                <a:lnTo>
                  <a:pt x="1833" y="60823"/>
                </a:lnTo>
                <a:lnTo>
                  <a:pt x="2309" y="60958"/>
                </a:lnTo>
                <a:lnTo>
                  <a:pt x="4006" y="61162"/>
                </a:lnTo>
                <a:lnTo>
                  <a:pt x="6857" y="61501"/>
                </a:lnTo>
                <a:lnTo>
                  <a:pt x="8689" y="61637"/>
                </a:lnTo>
                <a:lnTo>
                  <a:pt x="10726" y="61705"/>
                </a:lnTo>
                <a:lnTo>
                  <a:pt x="12966" y="61773"/>
                </a:lnTo>
                <a:lnTo>
                  <a:pt x="15410" y="61841"/>
                </a:lnTo>
                <a:lnTo>
                  <a:pt x="17853" y="61773"/>
                </a:lnTo>
                <a:lnTo>
                  <a:pt x="20093" y="61705"/>
                </a:lnTo>
                <a:lnTo>
                  <a:pt x="22130" y="61637"/>
                </a:lnTo>
                <a:lnTo>
                  <a:pt x="23963" y="61501"/>
                </a:lnTo>
                <a:lnTo>
                  <a:pt x="26814" y="61162"/>
                </a:lnTo>
                <a:lnTo>
                  <a:pt x="28511" y="60958"/>
                </a:lnTo>
                <a:lnTo>
                  <a:pt x="28986" y="60823"/>
                </a:lnTo>
                <a:lnTo>
                  <a:pt x="29461" y="60619"/>
                </a:lnTo>
                <a:lnTo>
                  <a:pt x="29868" y="60347"/>
                </a:lnTo>
                <a:lnTo>
                  <a:pt x="30208" y="60076"/>
                </a:lnTo>
                <a:lnTo>
                  <a:pt x="30479" y="59736"/>
                </a:lnTo>
                <a:lnTo>
                  <a:pt x="30683" y="59261"/>
                </a:lnTo>
                <a:lnTo>
                  <a:pt x="30819" y="58854"/>
                </a:lnTo>
                <a:lnTo>
                  <a:pt x="30819" y="58311"/>
                </a:lnTo>
                <a:lnTo>
                  <a:pt x="30819" y="3259"/>
                </a:lnTo>
                <a:lnTo>
                  <a:pt x="30819" y="2716"/>
                </a:lnTo>
                <a:lnTo>
                  <a:pt x="30683" y="2241"/>
                </a:lnTo>
                <a:lnTo>
                  <a:pt x="30547" y="1901"/>
                </a:lnTo>
                <a:lnTo>
                  <a:pt x="30276" y="1494"/>
                </a:lnTo>
                <a:lnTo>
                  <a:pt x="29936" y="1223"/>
                </a:lnTo>
                <a:lnTo>
                  <a:pt x="29529" y="1019"/>
                </a:lnTo>
                <a:lnTo>
                  <a:pt x="29054" y="815"/>
                </a:lnTo>
                <a:lnTo>
                  <a:pt x="28511" y="680"/>
                </a:lnTo>
                <a:lnTo>
                  <a:pt x="27628" y="544"/>
                </a:lnTo>
                <a:lnTo>
                  <a:pt x="26406" y="408"/>
                </a:lnTo>
                <a:lnTo>
                  <a:pt x="23080" y="204"/>
                </a:lnTo>
                <a:lnTo>
                  <a:pt x="19211" y="69"/>
                </a:lnTo>
                <a:lnTo>
                  <a:pt x="15410" y="1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64" name="Google Shape;264;p33"/>
          <p:cNvSpPr/>
          <p:nvPr/>
        </p:nvSpPr>
        <p:spPr>
          <a:xfrm>
            <a:off x="6078325" y="839000"/>
            <a:ext cx="1888500" cy="33561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000" b="0" i="0" u="none" strike="noStrike" kern="0" cap="none" spc="0" normalizeH="0" baseline="0" noProof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Karla"/>
                <a:ea typeface="Karla"/>
                <a:cs typeface="Karla"/>
                <a:sym typeface="Karla"/>
              </a:rPr>
              <a:t>Place your screenshot here</a:t>
            </a:r>
            <a:endParaRPr kumimoji="0" sz="1000" b="0" i="0" u="none" strike="noStrike" kern="0" cap="none" spc="0" normalizeH="0" baseline="0" noProof="0">
              <a:ln>
                <a:noFill/>
              </a:ln>
              <a:solidFill>
                <a:srgbClr val="999999"/>
              </a:solidFill>
              <a:effectLst/>
              <a:uLnTx/>
              <a:uFillTx/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65" name="Google Shape;265;p3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err="1">
                <a:solidFill>
                  <a:schemeClr val="accent3">
                    <a:lumMod val="50000"/>
                  </a:schemeClr>
                </a:solidFill>
                <a:latin typeface="Lato"/>
                <a:ea typeface="Lato"/>
                <a:cs typeface="Lato"/>
                <a:sym typeface="Lato"/>
              </a:rPr>
              <a:t>GridView</a:t>
            </a:r>
            <a:endParaRPr dirty="0">
              <a:solidFill>
                <a:schemeClr val="accent3">
                  <a:lumMod val="50000"/>
                </a:schemeClr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404D46-9370-4B8D-A41C-ACF01B42CE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>
              <a:solidFill>
                <a:srgbClr val="92D05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16AE949-5D64-4415-AD9D-98513052C2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6756" y="840805"/>
            <a:ext cx="1882154" cy="3352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6965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0"/>
                <a:lumOff val="100000"/>
              </a:schemeClr>
            </a:gs>
            <a:gs pos="16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>
            <a:spLocks noGrp="1"/>
          </p:cNvSpPr>
          <p:nvPr>
            <p:ph type="title"/>
          </p:nvPr>
        </p:nvSpPr>
        <p:spPr>
          <a:xfrm>
            <a:off x="871620" y="846778"/>
            <a:ext cx="5324100" cy="48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800" dirty="0" err="1">
                <a:solidFill>
                  <a:schemeClr val="accent3">
                    <a:lumMod val="50000"/>
                  </a:schemeClr>
                </a:solidFill>
                <a:latin typeface="Lato"/>
                <a:ea typeface="Lato"/>
                <a:cs typeface="Lato"/>
                <a:sym typeface="Lato"/>
              </a:rPr>
              <a:t>ItemsLayout</a:t>
            </a:r>
            <a:endParaRPr sz="4800" dirty="0">
              <a:solidFill>
                <a:schemeClr val="accent3">
                  <a:lumMod val="50000"/>
                </a:schemeClr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14D627F-E1F7-4CF8-9BAA-F89BFE4ADD51}"/>
              </a:ext>
            </a:extLst>
          </p:cNvPr>
          <p:cNvSpPr/>
          <p:nvPr/>
        </p:nvSpPr>
        <p:spPr>
          <a:xfrm>
            <a:off x="508000" y="1489285"/>
            <a:ext cx="689428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400" dirty="0">
                <a:latin typeface="Consolas" panose="020B0609020204030204" pitchFamily="49" charset="0"/>
              </a:rPr>
              <a:t> </a:t>
            </a:r>
            <a:r>
              <a:rPr lang="es-ES" sz="24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s-ES" sz="2400" dirty="0" err="1">
                <a:solidFill>
                  <a:srgbClr val="A31515"/>
                </a:solidFill>
                <a:latin typeface="Consolas" panose="020B0609020204030204" pitchFamily="49" charset="0"/>
              </a:rPr>
              <a:t>CollectionView.ItemsLayout</a:t>
            </a:r>
            <a:r>
              <a:rPr lang="es-ES" sz="24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s-ES" sz="2400" dirty="0">
              <a:latin typeface="Consolas" panose="020B0609020204030204" pitchFamily="49" charset="0"/>
            </a:endParaRPr>
          </a:p>
          <a:p>
            <a:r>
              <a:rPr lang="es-ES" sz="2400" dirty="0">
                <a:latin typeface="Consolas" panose="020B0609020204030204" pitchFamily="49" charset="0"/>
              </a:rPr>
              <a:t>      </a:t>
            </a:r>
            <a:r>
              <a:rPr lang="es-ES" sz="24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s-ES" sz="2400" dirty="0" err="1">
                <a:solidFill>
                  <a:srgbClr val="A31515"/>
                </a:solidFill>
                <a:latin typeface="Consolas" panose="020B0609020204030204" pitchFamily="49" charset="0"/>
              </a:rPr>
              <a:t>GridItemsLayout</a:t>
            </a:r>
            <a:r>
              <a:rPr lang="es-ES" sz="2400" dirty="0">
                <a:latin typeface="Consolas" panose="020B0609020204030204" pitchFamily="49" charset="0"/>
              </a:rPr>
              <a:t>                   </a:t>
            </a:r>
            <a:r>
              <a:rPr lang="es-ES" sz="2400" dirty="0">
                <a:solidFill>
                  <a:srgbClr val="FF0000"/>
                </a:solidFill>
                <a:latin typeface="Consolas" panose="020B0609020204030204" pitchFamily="49" charset="0"/>
              </a:rPr>
              <a:t> 		</a:t>
            </a:r>
            <a:r>
              <a:rPr lang="es-ES" sz="2400" dirty="0" err="1">
                <a:solidFill>
                  <a:srgbClr val="FF0000"/>
                </a:solidFill>
                <a:latin typeface="Consolas" panose="020B0609020204030204" pitchFamily="49" charset="0"/>
              </a:rPr>
              <a:t>Orientation</a:t>
            </a:r>
            <a:r>
              <a:rPr lang="es-ES" sz="2400" dirty="0">
                <a:solidFill>
                  <a:srgbClr val="0000FF"/>
                </a:solidFill>
                <a:latin typeface="Consolas" panose="020B0609020204030204" pitchFamily="49" charset="0"/>
              </a:rPr>
              <a:t>="Vertical"</a:t>
            </a:r>
            <a:endParaRPr lang="es-ES" sz="2400" dirty="0">
              <a:latin typeface="Consolas" panose="020B0609020204030204" pitchFamily="49" charset="0"/>
            </a:endParaRPr>
          </a:p>
          <a:p>
            <a:r>
              <a:rPr lang="es-ES" sz="2400" dirty="0">
                <a:latin typeface="Consolas" panose="020B0609020204030204" pitchFamily="49" charset="0"/>
              </a:rPr>
              <a:t>           </a:t>
            </a:r>
            <a:r>
              <a:rPr lang="es-ES" sz="2400" dirty="0" err="1">
                <a:solidFill>
                  <a:srgbClr val="FF0000"/>
                </a:solidFill>
                <a:latin typeface="Consolas" panose="020B0609020204030204" pitchFamily="49" charset="0"/>
              </a:rPr>
              <a:t>Span</a:t>
            </a:r>
            <a:r>
              <a:rPr lang="es-ES" sz="2400" dirty="0">
                <a:solidFill>
                  <a:srgbClr val="0000FF"/>
                </a:solidFill>
                <a:latin typeface="Consolas" panose="020B0609020204030204" pitchFamily="49" charset="0"/>
              </a:rPr>
              <a:t>="2"/&gt;</a:t>
            </a:r>
            <a:endParaRPr lang="es-ES" sz="2400" dirty="0">
              <a:latin typeface="Consolas" panose="020B0609020204030204" pitchFamily="49" charset="0"/>
            </a:endParaRPr>
          </a:p>
          <a:p>
            <a:r>
              <a:rPr lang="es-ES" sz="2400" dirty="0">
                <a:latin typeface="Consolas" panose="020B0609020204030204" pitchFamily="49" charset="0"/>
              </a:rPr>
              <a:t> </a:t>
            </a:r>
            <a:r>
              <a:rPr lang="es-ES" sz="24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s-ES" sz="2400" dirty="0" err="1">
                <a:solidFill>
                  <a:srgbClr val="A31515"/>
                </a:solidFill>
                <a:latin typeface="Consolas" panose="020B0609020204030204" pitchFamily="49" charset="0"/>
              </a:rPr>
              <a:t>CollectionView.ItemsLayout</a:t>
            </a:r>
            <a:r>
              <a:rPr lang="es-ES" sz="24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val="1549266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0"/>
                <a:lumOff val="100000"/>
              </a:schemeClr>
            </a:gs>
            <a:gs pos="16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>
            <a:spLocks noGrp="1"/>
          </p:cNvSpPr>
          <p:nvPr>
            <p:ph type="title"/>
          </p:nvPr>
        </p:nvSpPr>
        <p:spPr>
          <a:xfrm>
            <a:off x="871620" y="846778"/>
            <a:ext cx="5324100" cy="48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800" dirty="0" err="1">
                <a:solidFill>
                  <a:schemeClr val="accent3">
                    <a:lumMod val="50000"/>
                  </a:schemeClr>
                </a:solidFill>
                <a:latin typeface="Lato"/>
                <a:ea typeface="Lato"/>
                <a:cs typeface="Lato"/>
                <a:sym typeface="Lato"/>
              </a:rPr>
              <a:t>Exercise</a:t>
            </a:r>
            <a:endParaRPr sz="4800" dirty="0">
              <a:solidFill>
                <a:schemeClr val="accent3">
                  <a:lumMod val="50000"/>
                </a:schemeClr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1" name="Google Shape;91;p18"/>
          <p:cNvSpPr txBox="1">
            <a:spLocks noGrp="1"/>
          </p:cNvSpPr>
          <p:nvPr>
            <p:ph type="body" idx="1"/>
          </p:nvPr>
        </p:nvSpPr>
        <p:spPr>
          <a:xfrm>
            <a:off x="871620" y="1511624"/>
            <a:ext cx="5324100" cy="22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Clr>
                <a:srgbClr val="121867"/>
              </a:buClr>
              <a:buSzPts val="2000"/>
              <a:buFont typeface="Lato"/>
              <a:buChar char="▸"/>
            </a:pPr>
            <a:r>
              <a:rPr lang="es-ES" dirty="0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Crea una nueva página llamada </a:t>
            </a:r>
            <a:r>
              <a:rPr lang="es-ES" dirty="0" err="1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WorkshopItemsView</a:t>
            </a:r>
            <a:endParaRPr lang="es-ES" dirty="0">
              <a:solidFill>
                <a:schemeClr val="accent3">
                  <a:lumMod val="75000"/>
                </a:schemeClr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Clr>
                <a:srgbClr val="121867"/>
              </a:buClr>
              <a:buSzPts val="2000"/>
              <a:buFont typeface="Lato"/>
              <a:buChar char="▸"/>
            </a:pPr>
            <a:r>
              <a:rPr lang="es-ES" dirty="0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Accede a la rama 4_PreparationCollectionViewExercise</a:t>
            </a:r>
          </a:p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Clr>
                <a:srgbClr val="121867"/>
              </a:buClr>
              <a:buSzPts val="2000"/>
              <a:buFont typeface="Lato"/>
              <a:buChar char="▸"/>
            </a:pPr>
            <a:r>
              <a:rPr lang="es-ES" dirty="0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Agrega un </a:t>
            </a:r>
            <a:r>
              <a:rPr lang="es-ES" dirty="0" err="1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CollectionView</a:t>
            </a:r>
            <a:r>
              <a:rPr lang="es-ES" dirty="0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 he integra la generación de datos incluida en la rama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>
              <a:solidFill>
                <a:schemeClr val="accent3">
                  <a:lumMod val="75000"/>
                </a:schemeClr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16703690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0"/>
                <a:lumOff val="100000"/>
              </a:schemeClr>
            </a:gs>
            <a:gs pos="16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>
            <a:spLocks noGrp="1"/>
          </p:cNvSpPr>
          <p:nvPr>
            <p:ph type="ctrTitle"/>
          </p:nvPr>
        </p:nvSpPr>
        <p:spPr>
          <a:xfrm>
            <a:off x="-4843" y="2153700"/>
            <a:ext cx="4576843" cy="298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7200" dirty="0" err="1">
                <a:solidFill>
                  <a:schemeClr val="accent3">
                    <a:lumMod val="50000"/>
                  </a:schemeClr>
                </a:solidFill>
                <a:latin typeface="Lato"/>
                <a:ea typeface="Lato"/>
                <a:cs typeface="Lato"/>
                <a:sym typeface="Lato"/>
              </a:rPr>
              <a:t>Visuals</a:t>
            </a:r>
            <a:endParaRPr sz="7200" dirty="0">
              <a:solidFill>
                <a:schemeClr val="accent3">
                  <a:lumMod val="50000"/>
                </a:schemeClr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121867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A9C474C6-1F77-4ED4-9450-6E211B251C8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642647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0"/>
                <a:lumOff val="100000"/>
              </a:schemeClr>
            </a:gs>
            <a:gs pos="16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>
            <a:spLocks noGrp="1"/>
          </p:cNvSpPr>
          <p:nvPr>
            <p:ph type="title"/>
          </p:nvPr>
        </p:nvSpPr>
        <p:spPr>
          <a:xfrm>
            <a:off x="871620" y="846778"/>
            <a:ext cx="5324100" cy="48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800" dirty="0" err="1">
                <a:solidFill>
                  <a:schemeClr val="accent3">
                    <a:lumMod val="50000"/>
                  </a:schemeClr>
                </a:solidFill>
                <a:latin typeface="Lato"/>
                <a:ea typeface="Lato"/>
                <a:cs typeface="Lato"/>
                <a:sym typeface="Lato"/>
              </a:rPr>
              <a:t>Visuals</a:t>
            </a:r>
            <a:endParaRPr sz="4800" dirty="0">
              <a:solidFill>
                <a:schemeClr val="accent3">
                  <a:lumMod val="50000"/>
                </a:schemeClr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1" name="Google Shape;91;p18"/>
          <p:cNvSpPr txBox="1">
            <a:spLocks noGrp="1"/>
          </p:cNvSpPr>
          <p:nvPr>
            <p:ph type="body" idx="1"/>
          </p:nvPr>
        </p:nvSpPr>
        <p:spPr>
          <a:xfrm>
            <a:off x="871620" y="1511624"/>
            <a:ext cx="5324100" cy="22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Clr>
                <a:srgbClr val="121867"/>
              </a:buClr>
              <a:buSzPts val="2000"/>
              <a:buFont typeface="Lato"/>
              <a:buChar char="▸"/>
            </a:pPr>
            <a:r>
              <a:rPr lang="es-ES" dirty="0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Permite establecer un estilo visual muy fácilmente</a:t>
            </a:r>
          </a:p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Clr>
                <a:srgbClr val="121867"/>
              </a:buClr>
              <a:buSzPts val="2000"/>
              <a:buFont typeface="Lato"/>
              <a:buChar char="▸"/>
            </a:pPr>
            <a:r>
              <a:rPr lang="es-ES" dirty="0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Actualmente solo está implementado Material.</a:t>
            </a:r>
          </a:p>
          <a:p>
            <a:pPr marL="101600" lvl="0" indent="0" algn="l" rtl="0">
              <a:spcBef>
                <a:spcPts val="0"/>
              </a:spcBef>
              <a:spcAft>
                <a:spcPts val="0"/>
              </a:spcAft>
              <a:buClr>
                <a:srgbClr val="121867"/>
              </a:buClr>
              <a:buSzPts val="2000"/>
              <a:buNone/>
            </a:pPr>
            <a:endParaRPr lang="es-ES" dirty="0">
              <a:solidFill>
                <a:schemeClr val="accent3">
                  <a:lumMod val="75000"/>
                </a:schemeClr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>
              <a:solidFill>
                <a:schemeClr val="accent3">
                  <a:lumMod val="75000"/>
                </a:schemeClr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12215057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16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6C791-0C36-45C0-AF58-9D7B07D5FC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1059" y="1443900"/>
            <a:ext cx="7051108" cy="2255700"/>
          </a:xfrm>
        </p:spPr>
        <p:txBody>
          <a:bodyPr/>
          <a:lstStyle/>
          <a:p>
            <a:pPr marL="101600" indent="0">
              <a:buNone/>
            </a:pPr>
            <a:endParaRPr lang="es-ES" dirty="0"/>
          </a:p>
          <a:p>
            <a:pPr marL="0" indent="0" hangingPunct="1">
              <a:buNone/>
            </a:pPr>
            <a:r>
              <a:rPr lang="fr-FR" dirty="0">
                <a:solidFill>
                  <a:srgbClr val="A41515"/>
                </a:solidFill>
                <a:latin typeface="Consolas" panose="020B0609020204030204" pitchFamily="49" charset="0"/>
              </a:rPr>
              <a:t>&lt;</a:t>
            </a:r>
            <a:r>
              <a:rPr lang="fr-FR" dirty="0" err="1">
                <a:solidFill>
                  <a:srgbClr val="A41515"/>
                </a:solidFill>
                <a:latin typeface="Consolas" panose="020B0609020204030204" pitchFamily="49" charset="0"/>
              </a:rPr>
              <a:t>ContentPage</a:t>
            </a:r>
            <a:r>
              <a:rPr lang="fr-FR" dirty="0">
                <a:solidFill>
                  <a:srgbClr val="A41515"/>
                </a:solidFill>
                <a:latin typeface="Consolas" panose="020B0609020204030204" pitchFamily="49" charset="0"/>
              </a:rPr>
              <a:t> 	</a:t>
            </a:r>
            <a:br>
              <a:rPr lang="fr-FR" dirty="0">
                <a:solidFill>
                  <a:srgbClr val="A41515"/>
                </a:solidFill>
                <a:latin typeface="Consolas" panose="020B0609020204030204" pitchFamily="49" charset="0"/>
              </a:rPr>
            </a:br>
            <a:r>
              <a:rPr lang="fr-FR" dirty="0" err="1">
                <a:solidFill>
                  <a:srgbClr val="FF0000"/>
                </a:solidFill>
                <a:latin typeface="Consolas" panose="020B0609020204030204" pitchFamily="49" charset="0"/>
              </a:rPr>
              <a:t>xmlns</a:t>
            </a:r>
            <a:r>
              <a:rPr lang="fr-FR" dirty="0">
                <a:solidFill>
                  <a:srgbClr val="0000FF"/>
                </a:solidFill>
                <a:latin typeface="Consolas" panose="020B0609020204030204" pitchFamily="49" charset="0"/>
              </a:rPr>
              <a:t>="http://xamarin.com/</a:t>
            </a:r>
            <a:r>
              <a:rPr lang="fr-FR" dirty="0" err="1">
                <a:solidFill>
                  <a:srgbClr val="0000FF"/>
                </a:solidFill>
                <a:latin typeface="Consolas" panose="020B0609020204030204" pitchFamily="49" charset="0"/>
              </a:rPr>
              <a:t>schemas</a:t>
            </a:r>
            <a:r>
              <a:rPr lang="fr-FR" dirty="0">
                <a:solidFill>
                  <a:srgbClr val="0000FF"/>
                </a:solidFill>
                <a:latin typeface="Consolas" panose="020B0609020204030204" pitchFamily="49" charset="0"/>
              </a:rPr>
              <a:t>/2014/</a:t>
            </a:r>
            <a:r>
              <a:rPr lang="fr-FR" dirty="0" err="1">
                <a:solidFill>
                  <a:srgbClr val="0000FF"/>
                </a:solidFill>
                <a:latin typeface="Consolas" panose="020B0609020204030204" pitchFamily="49" charset="0"/>
              </a:rPr>
              <a:t>forms</a:t>
            </a:r>
            <a:r>
              <a:rPr lang="fr-FR" dirty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br>
              <a:rPr lang="fr-FR" dirty="0">
                <a:solidFill>
                  <a:srgbClr val="0000FF"/>
                </a:solidFill>
                <a:latin typeface="Consolas" panose="020B0609020204030204" pitchFamily="49" charset="0"/>
              </a:rPr>
            </a:br>
            <a:r>
              <a:rPr lang="fr-FR" dirty="0">
                <a:solidFill>
                  <a:srgbClr val="FF0000"/>
                </a:solidFill>
                <a:latin typeface="Consolas" panose="020B0609020204030204" pitchFamily="49" charset="0"/>
              </a:rPr>
              <a:t>Visual</a:t>
            </a:r>
            <a:r>
              <a:rPr lang="fr-FR" dirty="0">
                <a:solidFill>
                  <a:srgbClr val="0000FF"/>
                </a:solidFill>
                <a:latin typeface="Consolas" panose="020B0609020204030204" pitchFamily="49" charset="0"/>
              </a:rPr>
              <a:t>="</a:t>
            </a:r>
            <a:r>
              <a:rPr lang="fr-FR" dirty="0" err="1">
                <a:solidFill>
                  <a:srgbClr val="0000FF"/>
                </a:solidFill>
                <a:latin typeface="Consolas" panose="020B0609020204030204" pitchFamily="49" charset="0"/>
              </a:rPr>
              <a:t>Material</a:t>
            </a:r>
            <a:r>
              <a:rPr lang="fr-FR" dirty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br>
              <a:rPr lang="fr-FR" dirty="0">
                <a:solidFill>
                  <a:srgbClr val="0000FF"/>
                </a:solidFill>
                <a:latin typeface="Consolas" panose="020B0609020204030204" pitchFamily="49" charset="0"/>
              </a:rPr>
            </a:br>
            <a:r>
              <a:rPr lang="fr-FR" dirty="0" err="1">
                <a:solidFill>
                  <a:srgbClr val="FF0000"/>
                </a:solidFill>
                <a:latin typeface="Consolas" panose="020B0609020204030204" pitchFamily="49" charset="0"/>
              </a:rPr>
              <a:t>Title</a:t>
            </a:r>
            <a:r>
              <a:rPr lang="fr-FR" dirty="0">
                <a:solidFill>
                  <a:srgbClr val="0000FF"/>
                </a:solidFill>
                <a:latin typeface="Consolas" panose="020B0609020204030204" pitchFamily="49" charset="0"/>
              </a:rPr>
              <a:t>="Visual </a:t>
            </a:r>
            <a:r>
              <a:rPr lang="fr-FR" dirty="0" err="1">
                <a:solidFill>
                  <a:srgbClr val="0000FF"/>
                </a:solidFill>
                <a:latin typeface="Consolas" panose="020B0609020204030204" pitchFamily="49" charset="0"/>
              </a:rPr>
              <a:t>Material</a:t>
            </a:r>
            <a:r>
              <a:rPr lang="fr-FR" dirty="0">
                <a:solidFill>
                  <a:srgbClr val="0000FF"/>
                </a:solidFill>
                <a:latin typeface="Consolas" panose="020B0609020204030204" pitchFamily="49" charset="0"/>
              </a:rPr>
              <a:t>"&gt;</a:t>
            </a:r>
            <a:endParaRPr lang="fr-FR" dirty="0">
              <a:solidFill>
                <a:srgbClr val="F33784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31472077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0"/>
                <a:lumOff val="100000"/>
              </a:schemeClr>
            </a:gs>
            <a:gs pos="16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>
            <a:spLocks noGrp="1"/>
          </p:cNvSpPr>
          <p:nvPr>
            <p:ph type="ctrTitle"/>
          </p:nvPr>
        </p:nvSpPr>
        <p:spPr>
          <a:xfrm>
            <a:off x="0" y="2172307"/>
            <a:ext cx="4774524" cy="298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7200" dirty="0">
                <a:solidFill>
                  <a:schemeClr val="accent3">
                    <a:lumMod val="50000"/>
                  </a:schemeClr>
                </a:solidFill>
                <a:latin typeface="Lato"/>
                <a:ea typeface="Lato"/>
                <a:cs typeface="Lato"/>
                <a:sym typeface="Lato"/>
              </a:rPr>
              <a:t>Conclusión</a:t>
            </a:r>
            <a:endParaRPr sz="7200" dirty="0">
              <a:solidFill>
                <a:schemeClr val="accent3">
                  <a:lumMod val="50000"/>
                </a:schemeClr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121867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A9C474C6-1F77-4ED4-9450-6E211B251C8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532870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0"/>
                <a:lumOff val="100000"/>
              </a:schemeClr>
            </a:gs>
            <a:gs pos="16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>
            <a:spLocks noGrp="1"/>
          </p:cNvSpPr>
          <p:nvPr>
            <p:ph type="title"/>
          </p:nvPr>
        </p:nvSpPr>
        <p:spPr>
          <a:xfrm>
            <a:off x="871620" y="846778"/>
            <a:ext cx="5324100" cy="48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800" dirty="0">
                <a:solidFill>
                  <a:schemeClr val="accent3">
                    <a:lumMod val="50000"/>
                  </a:schemeClr>
                </a:solidFill>
                <a:latin typeface="Lato"/>
                <a:ea typeface="Lato"/>
                <a:cs typeface="Lato"/>
                <a:sym typeface="Lato"/>
              </a:rPr>
              <a:t>Conclusión</a:t>
            </a:r>
            <a:endParaRPr sz="4800" dirty="0">
              <a:solidFill>
                <a:schemeClr val="accent3">
                  <a:lumMod val="50000"/>
                </a:schemeClr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1" name="Google Shape;91;p18"/>
          <p:cNvSpPr txBox="1">
            <a:spLocks noGrp="1"/>
          </p:cNvSpPr>
          <p:nvPr>
            <p:ph type="body" idx="1"/>
          </p:nvPr>
        </p:nvSpPr>
        <p:spPr>
          <a:xfrm>
            <a:off x="871620" y="1511624"/>
            <a:ext cx="5324100" cy="22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Clr>
                <a:srgbClr val="121867"/>
              </a:buClr>
              <a:buSzPts val="2000"/>
              <a:buFont typeface="Lato"/>
              <a:buChar char="▸"/>
            </a:pPr>
            <a:r>
              <a:rPr lang="es-ES" dirty="0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Xamarin Forms 4.0 potencia el desarrollo </a:t>
            </a:r>
          </a:p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Clr>
                <a:srgbClr val="121867"/>
              </a:buClr>
              <a:buSzPts val="2000"/>
              <a:buFont typeface="Lato"/>
              <a:buChar char="▸"/>
            </a:pPr>
            <a:r>
              <a:rPr lang="es-ES" dirty="0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Seguimos en </a:t>
            </a:r>
            <a:r>
              <a:rPr lang="es-ES" dirty="0" err="1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Preview</a:t>
            </a:r>
            <a:endParaRPr lang="es-ES" dirty="0">
              <a:solidFill>
                <a:schemeClr val="accent3">
                  <a:lumMod val="75000"/>
                </a:schemeClr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Clr>
                <a:srgbClr val="121867"/>
              </a:buClr>
              <a:buSzPts val="2000"/>
              <a:buFont typeface="Lato"/>
              <a:buChar char="▸"/>
            </a:pPr>
            <a:r>
              <a:rPr lang="es-ES" dirty="0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Es un buen momento </a:t>
            </a:r>
            <a:r>
              <a:rPr lang="es-ES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para comenzar </a:t>
            </a:r>
            <a:endParaRPr lang="es-ES" dirty="0">
              <a:solidFill>
                <a:schemeClr val="accent3">
                  <a:lumMod val="75000"/>
                </a:schemeClr>
              </a:solidFill>
              <a:latin typeface="Lato"/>
              <a:ea typeface="Lato"/>
              <a:cs typeface="Lato"/>
              <a:sym typeface="Lato"/>
            </a:endParaRPr>
          </a:p>
          <a:p>
            <a:pPr marL="101600" lvl="0" indent="0" algn="l" rtl="0">
              <a:spcBef>
                <a:spcPts val="600"/>
              </a:spcBef>
              <a:spcAft>
                <a:spcPts val="0"/>
              </a:spcAft>
              <a:buClr>
                <a:srgbClr val="121867"/>
              </a:buClr>
              <a:buSzPts val="2000"/>
              <a:buNone/>
            </a:pPr>
            <a:endParaRPr lang="es-ES" dirty="0">
              <a:solidFill>
                <a:schemeClr val="accent3">
                  <a:lumMod val="75000"/>
                </a:schemeClr>
              </a:solidFill>
              <a:latin typeface="Lato"/>
              <a:ea typeface="Lato"/>
              <a:cs typeface="Lato"/>
              <a:sym typeface="Lato"/>
            </a:endParaRPr>
          </a:p>
          <a:p>
            <a:pPr marL="101600" lvl="0" indent="0" algn="l" rtl="0">
              <a:spcBef>
                <a:spcPts val="0"/>
              </a:spcBef>
              <a:spcAft>
                <a:spcPts val="0"/>
              </a:spcAft>
              <a:buClr>
                <a:srgbClr val="121867"/>
              </a:buClr>
              <a:buSzPts val="2000"/>
              <a:buNone/>
            </a:pPr>
            <a:endParaRPr lang="es-ES" dirty="0">
              <a:solidFill>
                <a:schemeClr val="accent3">
                  <a:lumMod val="75000"/>
                </a:schemeClr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>
              <a:solidFill>
                <a:schemeClr val="accent3">
                  <a:lumMod val="75000"/>
                </a:schemeClr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403210690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0"/>
                <a:lumOff val="100000"/>
              </a:schemeClr>
            </a:gs>
            <a:gs pos="16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1A74913-3A40-4584-8A07-ACBE30EE61E6}"/>
              </a:ext>
            </a:extLst>
          </p:cNvPr>
          <p:cNvSpPr txBox="1"/>
          <p:nvPr/>
        </p:nvSpPr>
        <p:spPr>
          <a:xfrm>
            <a:off x="173181" y="450272"/>
            <a:ext cx="351410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800" b="1" dirty="0">
                <a:solidFill>
                  <a:schemeClr val="accent3">
                    <a:lumMod val="50000"/>
                  </a:schemeClr>
                </a:solidFill>
                <a:latin typeface="Lato" panose="020B0604020202020204" charset="0"/>
              </a:rPr>
              <a:t>¿Preguntas?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00A5EC-5BC4-411D-B5FB-DFD7FCEAFACB}"/>
              </a:ext>
            </a:extLst>
          </p:cNvPr>
          <p:cNvSpPr txBox="1"/>
          <p:nvPr/>
        </p:nvSpPr>
        <p:spPr>
          <a:xfrm>
            <a:off x="173181" y="3207051"/>
            <a:ext cx="429491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solidFill>
                  <a:schemeClr val="accent3">
                    <a:lumMod val="75000"/>
                  </a:schemeClr>
                </a:solidFill>
                <a:latin typeface="Lato" panose="020B0604020202020204" charset="0"/>
              </a:rPr>
              <a:t>Si no tienes ninguna siempre me puedes pillar por Twitter</a:t>
            </a:r>
          </a:p>
          <a:p>
            <a:endParaRPr lang="es-ES" sz="2400" dirty="0">
              <a:solidFill>
                <a:schemeClr val="accent3">
                  <a:lumMod val="75000"/>
                </a:schemeClr>
              </a:solidFill>
              <a:latin typeface="Lato" panose="020B0604020202020204" charset="0"/>
            </a:endParaRPr>
          </a:p>
          <a:p>
            <a:r>
              <a:rPr lang="es-ES" sz="3200" b="1" dirty="0">
                <a:solidFill>
                  <a:schemeClr val="accent3">
                    <a:lumMod val="75000"/>
                  </a:schemeClr>
                </a:solidFill>
                <a:latin typeface="Lato" panose="020B0604020202020204" charset="0"/>
              </a:rPr>
              <a:t>@</a:t>
            </a:r>
            <a:r>
              <a:rPr lang="es-ES" sz="3200" b="1" dirty="0" err="1">
                <a:solidFill>
                  <a:schemeClr val="accent3">
                    <a:lumMod val="75000"/>
                  </a:schemeClr>
                </a:solidFill>
                <a:latin typeface="Lato" panose="020B0604020202020204" charset="0"/>
              </a:rPr>
              <a:t>josemmortega</a:t>
            </a:r>
            <a:endParaRPr lang="es-ES" sz="3200" b="1" dirty="0">
              <a:solidFill>
                <a:schemeClr val="accent3">
                  <a:lumMod val="75000"/>
                </a:schemeClr>
              </a:solidFill>
              <a:latin typeface="Lat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63250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0"/>
                <a:lumOff val="100000"/>
              </a:schemeClr>
            </a:gs>
            <a:gs pos="16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1A74913-3A40-4584-8A07-ACBE30EE61E6}"/>
              </a:ext>
            </a:extLst>
          </p:cNvPr>
          <p:cNvSpPr txBox="1"/>
          <p:nvPr/>
        </p:nvSpPr>
        <p:spPr>
          <a:xfrm>
            <a:off x="755072" y="2258290"/>
            <a:ext cx="269817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ES" sz="4800" b="1" i="0" u="none" strike="noStrike" kern="0" cap="none" spc="0" normalizeH="0" baseline="0" noProof="0" dirty="0">
                <a:ln>
                  <a:noFill/>
                </a:ln>
                <a:solidFill>
                  <a:srgbClr val="8BAB42">
                    <a:lumMod val="50000"/>
                  </a:srgbClr>
                </a:solidFill>
                <a:effectLst/>
                <a:uLnTx/>
                <a:uFillTx/>
                <a:latin typeface="Lato" panose="020B0604020202020204" charset="0"/>
                <a:cs typeface="Arial"/>
                <a:sym typeface="Arial"/>
              </a:rPr>
              <a:t>¡Gracias!</a:t>
            </a:r>
          </a:p>
        </p:txBody>
      </p:sp>
    </p:spTree>
    <p:extLst>
      <p:ext uri="{BB962C8B-B14F-4D97-AF65-F5344CB8AC3E}">
        <p14:creationId xmlns:p14="http://schemas.microsoft.com/office/powerpoint/2010/main" val="30241188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16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4061ED-8009-4FC1-A6A1-FC8BF9D8AE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88827C3-7F21-4219-97A9-2DFB24BC3F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027815"/>
            <a:ext cx="9292855" cy="696964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07071DA-75FC-46D3-9AD1-600129B31F19}"/>
              </a:ext>
            </a:extLst>
          </p:cNvPr>
          <p:cNvSpPr txBox="1"/>
          <p:nvPr/>
        </p:nvSpPr>
        <p:spPr>
          <a:xfrm>
            <a:off x="5630722" y="666307"/>
            <a:ext cx="32111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dirty="0">
                <a:solidFill>
                  <a:schemeClr val="bg1"/>
                </a:solidFill>
              </a:rPr>
              <a:t>Xamarin </a:t>
            </a:r>
            <a:r>
              <a:rPr lang="es-ES" sz="3600" dirty="0" err="1">
                <a:solidFill>
                  <a:schemeClr val="bg1"/>
                </a:solidFill>
              </a:rPr>
              <a:t>Team</a:t>
            </a:r>
            <a:endParaRPr lang="es-ES" sz="36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7481B7-C2EE-41D0-BCAF-FB816C7AB16C}"/>
              </a:ext>
            </a:extLst>
          </p:cNvPr>
          <p:cNvSpPr txBox="1"/>
          <p:nvPr/>
        </p:nvSpPr>
        <p:spPr>
          <a:xfrm>
            <a:off x="302143" y="137693"/>
            <a:ext cx="33137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dirty="0">
                <a:solidFill>
                  <a:schemeClr val="bg1"/>
                </a:solidFill>
              </a:rPr>
              <a:t>Shell workshop</a:t>
            </a:r>
          </a:p>
        </p:txBody>
      </p:sp>
    </p:spTree>
    <p:extLst>
      <p:ext uri="{BB962C8B-B14F-4D97-AF65-F5344CB8AC3E}">
        <p14:creationId xmlns:p14="http://schemas.microsoft.com/office/powerpoint/2010/main" val="41820426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0"/>
                <a:lumOff val="100000"/>
              </a:schemeClr>
            </a:gs>
            <a:gs pos="16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>
            <a:spLocks noGrp="1"/>
          </p:cNvSpPr>
          <p:nvPr>
            <p:ph type="title"/>
          </p:nvPr>
        </p:nvSpPr>
        <p:spPr>
          <a:xfrm>
            <a:off x="871620" y="846778"/>
            <a:ext cx="5324100" cy="48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800" dirty="0">
                <a:solidFill>
                  <a:schemeClr val="accent3">
                    <a:lumMod val="50000"/>
                  </a:schemeClr>
                </a:solidFill>
                <a:latin typeface="Lato"/>
                <a:ea typeface="Lato"/>
                <a:cs typeface="Lato"/>
                <a:sym typeface="Lato"/>
              </a:rPr>
              <a:t>Spoiler </a:t>
            </a:r>
            <a:r>
              <a:rPr lang="es-ES" sz="4800" dirty="0" err="1">
                <a:solidFill>
                  <a:schemeClr val="accent3">
                    <a:lumMod val="50000"/>
                  </a:schemeClr>
                </a:solidFill>
                <a:latin typeface="Lato"/>
                <a:ea typeface="Lato"/>
                <a:cs typeface="Lato"/>
                <a:sym typeface="Lato"/>
              </a:rPr>
              <a:t>Alert</a:t>
            </a:r>
            <a:endParaRPr sz="4800" dirty="0">
              <a:solidFill>
                <a:schemeClr val="accent3">
                  <a:lumMod val="50000"/>
                </a:schemeClr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1" name="Google Shape;91;p18"/>
          <p:cNvSpPr txBox="1">
            <a:spLocks noGrp="1"/>
          </p:cNvSpPr>
          <p:nvPr>
            <p:ph type="body" idx="1"/>
          </p:nvPr>
        </p:nvSpPr>
        <p:spPr>
          <a:xfrm>
            <a:off x="871620" y="1511624"/>
            <a:ext cx="5324100" cy="22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Clr>
                <a:srgbClr val="121867"/>
              </a:buClr>
              <a:buSzPts val="2000"/>
              <a:buFont typeface="Lato"/>
              <a:buChar char="▸"/>
            </a:pPr>
            <a:r>
              <a:rPr lang="es-ES" dirty="0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Xamarin Forms 4.0 es Alpha</a:t>
            </a:r>
          </a:p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Clr>
                <a:srgbClr val="121867"/>
              </a:buClr>
              <a:buSzPts val="2000"/>
              <a:buFont typeface="Lato"/>
              <a:buChar char="▸"/>
            </a:pPr>
            <a:r>
              <a:rPr lang="es-ES" dirty="0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El workshop es de Xamarin Forms 4.0, no se aplica MVVM</a:t>
            </a:r>
          </a:p>
          <a:p>
            <a:pPr marL="101600" lvl="0" indent="0" algn="l" rtl="0">
              <a:spcBef>
                <a:spcPts val="0"/>
              </a:spcBef>
              <a:spcAft>
                <a:spcPts val="0"/>
              </a:spcAft>
              <a:buClr>
                <a:srgbClr val="121867"/>
              </a:buClr>
              <a:buSzPts val="2000"/>
              <a:buNone/>
            </a:pPr>
            <a:endParaRPr lang="es-ES" dirty="0">
              <a:solidFill>
                <a:schemeClr val="accent3">
                  <a:lumMod val="75000"/>
                </a:schemeClr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>
              <a:solidFill>
                <a:schemeClr val="accent3">
                  <a:lumMod val="75000"/>
                </a:schemeClr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18175482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0"/>
                <a:lumOff val="100000"/>
              </a:schemeClr>
            </a:gs>
            <a:gs pos="16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>
            <a:spLocks noGrp="1"/>
          </p:cNvSpPr>
          <p:nvPr>
            <p:ph type="title"/>
          </p:nvPr>
        </p:nvSpPr>
        <p:spPr>
          <a:xfrm>
            <a:off x="871620" y="846778"/>
            <a:ext cx="5324100" cy="48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800" dirty="0">
                <a:solidFill>
                  <a:schemeClr val="accent3">
                    <a:lumMod val="50000"/>
                  </a:schemeClr>
                </a:solidFill>
                <a:latin typeface="Lato"/>
                <a:ea typeface="Lato"/>
                <a:cs typeface="Lato"/>
                <a:sym typeface="Lato"/>
              </a:rPr>
              <a:t>Pro/Contra</a:t>
            </a:r>
            <a:endParaRPr sz="4800" dirty="0">
              <a:solidFill>
                <a:schemeClr val="accent3">
                  <a:lumMod val="50000"/>
                </a:schemeClr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1" name="Google Shape;91;p18"/>
          <p:cNvSpPr txBox="1">
            <a:spLocks noGrp="1"/>
          </p:cNvSpPr>
          <p:nvPr>
            <p:ph type="body" idx="1"/>
          </p:nvPr>
        </p:nvSpPr>
        <p:spPr>
          <a:xfrm>
            <a:off x="871620" y="1511623"/>
            <a:ext cx="5324100" cy="32375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Clr>
                <a:srgbClr val="121867"/>
              </a:buClr>
              <a:buSzPts val="2000"/>
              <a:buFont typeface="Lato"/>
              <a:buChar char="▸"/>
            </a:pPr>
            <a:r>
              <a:rPr lang="es-ES" dirty="0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Pro</a:t>
            </a:r>
          </a:p>
          <a:p>
            <a:pPr lvl="1">
              <a:buClr>
                <a:srgbClr val="121867"/>
              </a:buClr>
              <a:buFont typeface="Lato"/>
              <a:buChar char="▸"/>
            </a:pPr>
            <a:r>
              <a:rPr lang="es-ES" dirty="0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Anticipamos a la salida</a:t>
            </a:r>
          </a:p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Clr>
                <a:srgbClr val="121867"/>
              </a:buClr>
              <a:buSzPts val="2000"/>
              <a:buFont typeface="Lato"/>
              <a:buChar char="▸"/>
            </a:pPr>
            <a:endParaRPr lang="es-ES" dirty="0">
              <a:solidFill>
                <a:schemeClr val="accent3">
                  <a:lumMod val="75000"/>
                </a:schemeClr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Clr>
                <a:srgbClr val="121867"/>
              </a:buClr>
              <a:buSzPts val="2000"/>
              <a:buFont typeface="Lato"/>
              <a:buChar char="▸"/>
            </a:pPr>
            <a:r>
              <a:rPr lang="es-ES" dirty="0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Contra</a:t>
            </a:r>
          </a:p>
          <a:p>
            <a:pPr lvl="1">
              <a:spcBef>
                <a:spcPts val="600"/>
              </a:spcBef>
              <a:buClr>
                <a:srgbClr val="121867"/>
              </a:buClr>
              <a:buFont typeface="Lato"/>
              <a:buChar char="▸"/>
            </a:pPr>
            <a:r>
              <a:rPr lang="es-ES" dirty="0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No usable en producción</a:t>
            </a:r>
          </a:p>
          <a:p>
            <a:pPr lvl="1">
              <a:spcBef>
                <a:spcPts val="600"/>
              </a:spcBef>
              <a:buClr>
                <a:srgbClr val="121867"/>
              </a:buClr>
              <a:buFont typeface="Lato"/>
              <a:buChar char="▸"/>
            </a:pPr>
            <a:endParaRPr lang="es-ES" dirty="0">
              <a:solidFill>
                <a:schemeClr val="accent3">
                  <a:lumMod val="75000"/>
                </a:schemeClr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Clr>
                <a:srgbClr val="121867"/>
              </a:buClr>
              <a:buSzPts val="2000"/>
              <a:buFont typeface="Lato"/>
              <a:buChar char="▸"/>
            </a:pPr>
            <a:r>
              <a:rPr lang="es-ES" dirty="0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Pro/Contra</a:t>
            </a:r>
          </a:p>
          <a:p>
            <a:pPr lvl="1">
              <a:spcBef>
                <a:spcPts val="600"/>
              </a:spcBef>
              <a:buClr>
                <a:srgbClr val="121867"/>
              </a:buClr>
              <a:buFont typeface="Lato"/>
              <a:buChar char="▸"/>
            </a:pPr>
            <a:r>
              <a:rPr lang="es-ES" dirty="0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Continua desarrollándose</a:t>
            </a:r>
          </a:p>
          <a:p>
            <a:pPr marL="101600" lvl="0" indent="0" algn="l" rtl="0">
              <a:spcBef>
                <a:spcPts val="0"/>
              </a:spcBef>
              <a:spcAft>
                <a:spcPts val="0"/>
              </a:spcAft>
              <a:buClr>
                <a:srgbClr val="121867"/>
              </a:buClr>
              <a:buSzPts val="2000"/>
              <a:buNone/>
            </a:pPr>
            <a:endParaRPr lang="es-ES" dirty="0">
              <a:solidFill>
                <a:schemeClr val="accent3">
                  <a:lumMod val="75000"/>
                </a:schemeClr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>
              <a:solidFill>
                <a:schemeClr val="accent3">
                  <a:lumMod val="75000"/>
                </a:schemeClr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19937905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0"/>
                <a:lumOff val="100000"/>
              </a:schemeClr>
            </a:gs>
            <a:gs pos="16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>
            <a:spLocks noGrp="1"/>
          </p:cNvSpPr>
          <p:nvPr>
            <p:ph type="title"/>
          </p:nvPr>
        </p:nvSpPr>
        <p:spPr>
          <a:xfrm>
            <a:off x="871620" y="846778"/>
            <a:ext cx="5324100" cy="48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800" dirty="0">
                <a:solidFill>
                  <a:schemeClr val="accent3">
                    <a:lumMod val="50000"/>
                  </a:schemeClr>
                </a:solidFill>
                <a:latin typeface="Lato"/>
                <a:ea typeface="Lato"/>
                <a:cs typeface="Lato"/>
                <a:sym typeface="Lato"/>
              </a:rPr>
              <a:t>Contenido</a:t>
            </a:r>
            <a:endParaRPr sz="4800" dirty="0">
              <a:solidFill>
                <a:schemeClr val="accent3">
                  <a:lumMod val="50000"/>
                </a:schemeClr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1" name="Google Shape;91;p18"/>
          <p:cNvSpPr txBox="1">
            <a:spLocks noGrp="1"/>
          </p:cNvSpPr>
          <p:nvPr>
            <p:ph type="body" idx="1"/>
          </p:nvPr>
        </p:nvSpPr>
        <p:spPr>
          <a:xfrm>
            <a:off x="871620" y="1511624"/>
            <a:ext cx="5324100" cy="22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Clr>
                <a:srgbClr val="121867"/>
              </a:buClr>
              <a:buSzPts val="2000"/>
              <a:buFont typeface="Lato"/>
              <a:buChar char="▸"/>
            </a:pPr>
            <a:r>
              <a:rPr lang="es-ES" dirty="0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Start</a:t>
            </a:r>
          </a:p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Clr>
                <a:srgbClr val="121867"/>
              </a:buClr>
              <a:buSzPts val="2000"/>
              <a:buFont typeface="Lato"/>
              <a:buChar char="▸"/>
            </a:pPr>
            <a:r>
              <a:rPr lang="es-ES" dirty="0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Shell</a:t>
            </a:r>
          </a:p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Clr>
                <a:srgbClr val="121867"/>
              </a:buClr>
              <a:buSzPts val="2000"/>
              <a:buFont typeface="Lato"/>
              <a:buChar char="▸"/>
            </a:pPr>
            <a:r>
              <a:rPr lang="es-ES" dirty="0" err="1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Navigation</a:t>
            </a:r>
            <a:endParaRPr lang="es-ES" dirty="0">
              <a:solidFill>
                <a:schemeClr val="accent3">
                  <a:lumMod val="75000"/>
                </a:schemeClr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21867"/>
              </a:buClr>
              <a:buSzPts val="2000"/>
              <a:buFont typeface="Lato"/>
              <a:buChar char="▸"/>
            </a:pPr>
            <a:r>
              <a:rPr lang="es-ES" dirty="0" err="1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Visuals</a:t>
            </a:r>
            <a:endParaRPr lang="es-ES" dirty="0">
              <a:solidFill>
                <a:schemeClr val="accent3">
                  <a:lumMod val="75000"/>
                </a:schemeClr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21867"/>
              </a:buClr>
              <a:buSzPts val="2000"/>
              <a:buFont typeface="Lato"/>
              <a:buChar char="▸"/>
            </a:pPr>
            <a:r>
              <a:rPr lang="es-ES" dirty="0" err="1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CollectionView</a:t>
            </a:r>
            <a:endParaRPr lang="es-ES" dirty="0">
              <a:solidFill>
                <a:schemeClr val="accent3">
                  <a:lumMod val="75000"/>
                </a:schemeClr>
              </a:solidFill>
              <a:latin typeface="Lato"/>
              <a:ea typeface="Lato"/>
              <a:cs typeface="Lato"/>
              <a:sym typeface="Lato"/>
            </a:endParaRPr>
          </a:p>
          <a:p>
            <a:pPr marL="101600" lvl="0" indent="0" algn="l" rtl="0">
              <a:spcBef>
                <a:spcPts val="0"/>
              </a:spcBef>
              <a:spcAft>
                <a:spcPts val="0"/>
              </a:spcAft>
              <a:buClr>
                <a:srgbClr val="121867"/>
              </a:buClr>
              <a:buSzPts val="2000"/>
              <a:buNone/>
            </a:pPr>
            <a:endParaRPr lang="es-ES" dirty="0">
              <a:solidFill>
                <a:schemeClr val="accent3">
                  <a:lumMod val="75000"/>
                </a:schemeClr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>
              <a:solidFill>
                <a:schemeClr val="accent3">
                  <a:lumMod val="75000"/>
                </a:schemeClr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42795295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0"/>
                <a:lumOff val="100000"/>
              </a:schemeClr>
            </a:gs>
            <a:gs pos="16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>
            <a:spLocks noGrp="1"/>
          </p:cNvSpPr>
          <p:nvPr>
            <p:ph type="ctrTitle"/>
          </p:nvPr>
        </p:nvSpPr>
        <p:spPr>
          <a:xfrm>
            <a:off x="-4843" y="2153700"/>
            <a:ext cx="4576843" cy="298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7200" dirty="0">
                <a:solidFill>
                  <a:schemeClr val="accent3">
                    <a:lumMod val="50000"/>
                  </a:schemeClr>
                </a:solidFill>
                <a:latin typeface="Lato"/>
                <a:ea typeface="Lato"/>
                <a:cs typeface="Lato"/>
                <a:sym typeface="Lato"/>
              </a:rPr>
              <a:t>Start</a:t>
            </a:r>
            <a:endParaRPr sz="7200" dirty="0">
              <a:solidFill>
                <a:schemeClr val="accent3">
                  <a:lumMod val="50000"/>
                </a:schemeClr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121867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D952935-7C12-40DD-8DD4-76A9997F4CD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413120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16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6C791-0C36-45C0-AF58-9D7B07D5FC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/>
              <a:t>PreRelease</a:t>
            </a:r>
            <a:endParaRPr lang="es-ES" dirty="0"/>
          </a:p>
          <a:p>
            <a:r>
              <a:rPr lang="es-ES"/>
              <a:t>Xamarin Forms</a:t>
            </a:r>
            <a:endParaRPr lang="es-E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ADFA6EF-C6AD-4290-A517-363BC809EF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Google Shape;90;p18">
            <a:extLst>
              <a:ext uri="{FF2B5EF4-FFF2-40B4-BE49-F238E27FC236}">
                <a16:creationId xmlns:a16="http://schemas.microsoft.com/office/drawing/2014/main" id="{FD6C0D64-6FDA-4761-8E1C-0117F7744B40}"/>
              </a:ext>
            </a:extLst>
          </p:cNvPr>
          <p:cNvSpPr txBox="1">
            <a:spLocks/>
          </p:cNvSpPr>
          <p:nvPr/>
        </p:nvSpPr>
        <p:spPr>
          <a:xfrm>
            <a:off x="871620" y="846778"/>
            <a:ext cx="5324100" cy="4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Montserrat"/>
              <a:buNone/>
              <a:defRPr sz="24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Montserrat"/>
              <a:buNone/>
              <a:defRPr sz="24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Montserrat"/>
              <a:buNone/>
              <a:defRPr sz="24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Montserrat"/>
              <a:buNone/>
              <a:defRPr sz="24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Montserrat"/>
              <a:buNone/>
              <a:defRPr sz="24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Montserrat"/>
              <a:buNone/>
              <a:defRPr sz="24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Montserrat"/>
              <a:buNone/>
              <a:defRPr sz="24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Montserrat"/>
              <a:buNone/>
              <a:defRPr sz="24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Montserrat"/>
              <a:buNone/>
              <a:defRPr sz="24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s-ES" sz="4800" dirty="0" err="1">
                <a:solidFill>
                  <a:schemeClr val="accent3">
                    <a:lumMod val="50000"/>
                  </a:schemeClr>
                </a:solidFill>
                <a:latin typeface="Lato"/>
                <a:ea typeface="Lato"/>
                <a:cs typeface="Lato"/>
                <a:sym typeface="Lato"/>
              </a:rPr>
              <a:t>Nuget</a:t>
            </a:r>
            <a:endParaRPr lang="es-ES" sz="4800" dirty="0">
              <a:solidFill>
                <a:schemeClr val="accent3">
                  <a:lumMod val="50000"/>
                </a:schemeClr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1656654818"/>
      </p:ext>
    </p:extLst>
  </p:cSld>
  <p:clrMapOvr>
    <a:masterClrMapping/>
  </p:clrMapOvr>
</p:sld>
</file>

<file path=ppt/theme/theme1.xml><?xml version="1.0" encoding="utf-8"?>
<a:theme xmlns:a="http://schemas.openxmlformats.org/drawingml/2006/main" name="Arvirargus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devsdna-template">
  <a:themeElements>
    <a:clrScheme name="devsdna-templa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devsdna-templat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devsdna-templa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1_Arvirargus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766</TotalTime>
  <Words>385</Words>
  <Application>Microsoft Office PowerPoint</Application>
  <PresentationFormat>On-screen Show (16:9)</PresentationFormat>
  <Paragraphs>115</Paragraphs>
  <Slides>39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39</vt:i4>
      </vt:variant>
    </vt:vector>
  </HeadingPairs>
  <TitlesOfParts>
    <vt:vector size="48" baseType="lpstr">
      <vt:lpstr>Lato</vt:lpstr>
      <vt:lpstr>Arial</vt:lpstr>
      <vt:lpstr>Montserrat</vt:lpstr>
      <vt:lpstr>Calibri</vt:lpstr>
      <vt:lpstr>Karla</vt:lpstr>
      <vt:lpstr>Consolas</vt:lpstr>
      <vt:lpstr>Arvirargus template</vt:lpstr>
      <vt:lpstr>devsdna-template</vt:lpstr>
      <vt:lpstr>1_Arvirargus template</vt:lpstr>
      <vt:lpstr>PowerPoint Presentation</vt:lpstr>
      <vt:lpstr>Xamarin Forms 4.0 </vt:lpstr>
      <vt:lpstr>Spoiler Alert</vt:lpstr>
      <vt:lpstr>PowerPoint Presentation</vt:lpstr>
      <vt:lpstr>Spoiler Alert</vt:lpstr>
      <vt:lpstr>Pro/Contra</vt:lpstr>
      <vt:lpstr>Contenido</vt:lpstr>
      <vt:lpstr>Start </vt:lpstr>
      <vt:lpstr>PowerPoint Presentation</vt:lpstr>
      <vt:lpstr>Forms.SetFlags</vt:lpstr>
      <vt:lpstr>PowerPoint Presentation</vt:lpstr>
      <vt:lpstr>Shell </vt:lpstr>
      <vt:lpstr>Shell</vt:lpstr>
      <vt:lpstr>Shell</vt:lpstr>
      <vt:lpstr>PowerPoint Presentation</vt:lpstr>
      <vt:lpstr>Shell Item</vt:lpstr>
      <vt:lpstr>Shell Item and  Shell Section</vt:lpstr>
      <vt:lpstr>Exercise</vt:lpstr>
      <vt:lpstr>Navigation </vt:lpstr>
      <vt:lpstr>PowerPoint Presentation</vt:lpstr>
      <vt:lpstr>Navigation</vt:lpstr>
      <vt:lpstr>Navigation</vt:lpstr>
      <vt:lpstr>Navigation</vt:lpstr>
      <vt:lpstr>Navigation</vt:lpstr>
      <vt:lpstr>Navigation</vt:lpstr>
      <vt:lpstr>Navigation</vt:lpstr>
      <vt:lpstr>Collection View </vt:lpstr>
      <vt:lpstr>CollectionView</vt:lpstr>
      <vt:lpstr>Basic</vt:lpstr>
      <vt:lpstr>GridView</vt:lpstr>
      <vt:lpstr>ItemsLayout</vt:lpstr>
      <vt:lpstr>Exercise</vt:lpstr>
      <vt:lpstr>Visuals </vt:lpstr>
      <vt:lpstr>Visuals</vt:lpstr>
      <vt:lpstr>PowerPoint Presentation</vt:lpstr>
      <vt:lpstr>Conclusión </vt:lpstr>
      <vt:lpstr>Conclusión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Jose Manuel Montero Ortega</cp:lastModifiedBy>
  <cp:revision>42</cp:revision>
  <dcterms:modified xsi:type="dcterms:W3CDTF">2019-03-31T16:24:48Z</dcterms:modified>
</cp:coreProperties>
</file>